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breese\Desktop\Title-page-blue-swoop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2707"/>
            <a:ext cx="12191999" cy="68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6000" y="152401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0400" y="19050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4946094-4152-4E8C-8EAF-529AD40F763D}" type="datetimeFigureOut">
              <a:rPr lang="en-US" smtClean="0"/>
              <a:t>4/22/2021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80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40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95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8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breese\Desktop\Title-page-blue-swoop-ima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-6080"/>
            <a:ext cx="12191999" cy="6864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99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66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178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883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86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927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819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Users\breese\Desktop\blue-wave-top-2.pn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3738"/>
            <a:ext cx="12192000" cy="203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0" y="0"/>
            <a:ext cx="12192000" cy="1828800"/>
          </a:xfrm>
          <a:prstGeom prst="rect">
            <a:avLst/>
          </a:prstGeom>
          <a:solidFill>
            <a:srgbClr val="FFFFFF">
              <a:alpha val="3215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7" name="Picture 2" descr="C:\Users\breese\Desktop\blue-wave-top-1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132218">
            <a:off x="6227619" y="3903273"/>
            <a:ext cx="7988300" cy="229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72C62-483B-48D1-818C-1B15E47E698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200" y="6451662"/>
            <a:ext cx="1071093" cy="2412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524001" y="6433767"/>
            <a:ext cx="36772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>
                    <a:lumMod val="75000"/>
                  </a:schemeClr>
                </a:solidFill>
              </a:rPr>
              <a:t>Dimensional Control Systems |</a:t>
            </a:r>
            <a:r>
              <a:rPr lang="en-US" sz="1200" baseline="0" dirty="0">
                <a:solidFill>
                  <a:schemeClr val="bg1">
                    <a:lumMod val="75000"/>
                  </a:schemeClr>
                </a:solidFill>
              </a:rPr>
              <a:t> 2016 All Rights Reserved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551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156" y="1760267"/>
            <a:ext cx="8878349" cy="48162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QDM3D</a:t>
            </a:r>
          </a:p>
        </p:txBody>
      </p:sp>
      <p:sp>
        <p:nvSpPr>
          <p:cNvPr id="5" name="Oval 4"/>
          <p:cNvSpPr/>
          <p:nvPr/>
        </p:nvSpPr>
        <p:spPr>
          <a:xfrm>
            <a:off x="1577676" y="2447146"/>
            <a:ext cx="477628" cy="186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00569" y="4672114"/>
            <a:ext cx="1068839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569229" y="1743489"/>
            <a:ext cx="345171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883" y="1138807"/>
            <a:ext cx="10972800" cy="4525963"/>
          </a:xfrm>
        </p:spPr>
        <p:txBody>
          <a:bodyPr/>
          <a:lstStyle/>
          <a:p>
            <a:r>
              <a:rPr lang="en-US" dirty="0"/>
              <a:t>In QDM3D: Start </a:t>
            </a:r>
            <a:r>
              <a:rPr lang="en-US" dirty="0">
                <a:sym typeface="Wingdings" panose="05000000000000000000" pitchFamily="2" charset="2"/>
              </a:rPr>
              <a:t> Import  Data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02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9702" y="2190991"/>
            <a:ext cx="6207854" cy="39600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QDM3D</a:t>
            </a:r>
          </a:p>
        </p:txBody>
      </p:sp>
      <p:sp>
        <p:nvSpPr>
          <p:cNvPr id="5" name="Oval 4"/>
          <p:cNvSpPr/>
          <p:nvPr/>
        </p:nvSpPr>
        <p:spPr>
          <a:xfrm>
            <a:off x="5243665" y="3739051"/>
            <a:ext cx="829964" cy="1953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555043" y="5142451"/>
            <a:ext cx="1068839" cy="167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274" y="1080084"/>
            <a:ext cx="10972800" cy="4525963"/>
          </a:xfrm>
        </p:spPr>
        <p:txBody>
          <a:bodyPr/>
          <a:lstStyle/>
          <a:p>
            <a:r>
              <a:rPr lang="en-US" dirty="0"/>
              <a:t>Select “Import New Macros” in the dropdown menu and </a:t>
            </a:r>
            <a:r>
              <a:rPr lang="en-US" dirty="0" smtClean="0"/>
              <a:t>select your translator, e.g. </a:t>
            </a:r>
            <a:r>
              <a:rPr lang="en-US" dirty="0"/>
              <a:t>“</a:t>
            </a:r>
            <a:r>
              <a:rPr lang="en-US" dirty="0" err="1"/>
              <a:t>dgPolyworks_Standard</a:t>
            </a:r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6227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3768" y="2835233"/>
            <a:ext cx="6055733" cy="371552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</a:t>
            </a:r>
            <a:r>
              <a:rPr lang="en-US" dirty="0" smtClean="0"/>
              <a:t>sample </a:t>
            </a:r>
            <a:r>
              <a:rPr lang="en-US" dirty="0"/>
              <a:t>file in QDM3D</a:t>
            </a:r>
          </a:p>
        </p:txBody>
      </p:sp>
      <p:sp>
        <p:nvSpPr>
          <p:cNvPr id="5" name="Oval 4"/>
          <p:cNvSpPr/>
          <p:nvPr/>
        </p:nvSpPr>
        <p:spPr>
          <a:xfrm>
            <a:off x="6174843" y="4595301"/>
            <a:ext cx="913854" cy="2199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8544944" y="5885454"/>
            <a:ext cx="1068839" cy="1677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12274" y="1080084"/>
            <a:ext cx="10972800" cy="4525963"/>
          </a:xfrm>
        </p:spPr>
        <p:txBody>
          <a:bodyPr/>
          <a:lstStyle/>
          <a:p>
            <a:r>
              <a:rPr lang="en-US" dirty="0"/>
              <a:t>Go to Start </a:t>
            </a:r>
            <a:r>
              <a:rPr lang="en-US" dirty="0">
                <a:sym typeface="Wingdings" panose="05000000000000000000" pitchFamily="2" charset="2"/>
              </a:rPr>
              <a:t> Import  </a:t>
            </a:r>
            <a:r>
              <a:rPr lang="en-US" dirty="0" smtClean="0">
                <a:sym typeface="Wingdings" panose="05000000000000000000" pitchFamily="2" charset="2"/>
              </a:rPr>
              <a:t>Data</a:t>
            </a:r>
          </a:p>
          <a:p>
            <a:r>
              <a:rPr lang="en-US" dirty="0"/>
              <a:t>Select your sample </a:t>
            </a:r>
            <a:r>
              <a:rPr lang="en-US" dirty="0" smtClean="0"/>
              <a:t>file</a:t>
            </a:r>
            <a:endParaRPr lang="en-US" dirty="0"/>
          </a:p>
          <a:p>
            <a:r>
              <a:rPr lang="en-US" dirty="0"/>
              <a:t>Select </a:t>
            </a:r>
            <a:r>
              <a:rPr lang="en-US" dirty="0" smtClean="0"/>
              <a:t>the translator name in </a:t>
            </a:r>
            <a:r>
              <a:rPr lang="en-US" dirty="0"/>
              <a:t>the dropdown </a:t>
            </a:r>
            <a:r>
              <a:rPr lang="en-US" dirty="0" smtClean="0"/>
              <a:t>menu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042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746" y="1653388"/>
            <a:ext cx="9675303" cy="46863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QDMWEB</a:t>
            </a:r>
          </a:p>
        </p:txBody>
      </p:sp>
      <p:sp>
        <p:nvSpPr>
          <p:cNvPr id="5" name="Oval 4"/>
          <p:cNvSpPr/>
          <p:nvPr/>
        </p:nvSpPr>
        <p:spPr>
          <a:xfrm>
            <a:off x="2735357" y="2103198"/>
            <a:ext cx="477628" cy="1869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678565" y="3497655"/>
            <a:ext cx="1068839" cy="2516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52883" y="1138807"/>
            <a:ext cx="10972800" cy="4525963"/>
          </a:xfrm>
        </p:spPr>
        <p:txBody>
          <a:bodyPr/>
          <a:lstStyle/>
          <a:p>
            <a:r>
              <a:rPr lang="en-US" dirty="0"/>
              <a:t>In QDMWEB: Program </a:t>
            </a:r>
            <a:r>
              <a:rPr lang="en-US" dirty="0">
                <a:sym typeface="Wingdings" panose="05000000000000000000" pitchFamily="2" charset="2"/>
              </a:rPr>
              <a:t> DCS Translator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97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41" y="4774459"/>
            <a:ext cx="11630483" cy="20224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391378"/>
            <a:ext cx="11582400" cy="282011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9CB57D-EBA1-438E-86CE-6A8A4483F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-206577"/>
            <a:ext cx="10972800" cy="1143000"/>
          </a:xfrm>
        </p:spPr>
        <p:txBody>
          <a:bodyPr/>
          <a:lstStyle/>
          <a:p>
            <a:r>
              <a:rPr lang="en-US" dirty="0"/>
              <a:t>Importing Translator to QDMWEB</a:t>
            </a:r>
          </a:p>
        </p:txBody>
      </p:sp>
      <p:sp>
        <p:nvSpPr>
          <p:cNvPr id="10" name="Oval 9"/>
          <p:cNvSpPr/>
          <p:nvPr/>
        </p:nvSpPr>
        <p:spPr>
          <a:xfrm>
            <a:off x="8883941" y="2694500"/>
            <a:ext cx="864066" cy="180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4435" y="719355"/>
            <a:ext cx="10972800" cy="4525963"/>
          </a:xfrm>
        </p:spPr>
        <p:txBody>
          <a:bodyPr/>
          <a:lstStyle/>
          <a:p>
            <a:r>
              <a:rPr lang="en-US" dirty="0"/>
              <a:t>Click “Add”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Choose the file “</a:t>
            </a:r>
            <a:r>
              <a:rPr lang="en-US" dirty="0" err="1"/>
              <a:t>dgPlolyworks_Standard</a:t>
            </a:r>
            <a:r>
              <a:rPr lang="en-US" dirty="0"/>
              <a:t>” and Submit</a:t>
            </a:r>
          </a:p>
          <a:p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407249" y="6261219"/>
            <a:ext cx="864066" cy="18031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714146" y="5993969"/>
            <a:ext cx="1819168" cy="2672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64479"/>
      </p:ext>
    </p:extLst>
  </p:cSld>
  <p:clrMapOvr>
    <a:masterClrMapping/>
  </p:clrMapOvr>
</p:sld>
</file>

<file path=ppt/theme/theme1.xml><?xml version="1.0" encoding="utf-8"?>
<a:theme xmlns:a="http://schemas.openxmlformats.org/drawingml/2006/main" name="DCS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DCS2016</Template>
  <TotalTime>1597</TotalTime>
  <Words>87</Words>
  <Application>Microsoft Office PowerPoint</Application>
  <PresentationFormat>Widescreen</PresentationFormat>
  <Paragraphs>18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DCS2016</vt:lpstr>
      <vt:lpstr>Importing Translator to QDM3D</vt:lpstr>
      <vt:lpstr>Importing Translator to QDM3D</vt:lpstr>
      <vt:lpstr>Importing sample file in QDM3D</vt:lpstr>
      <vt:lpstr>Importing Translator to QDMWEB</vt:lpstr>
      <vt:lpstr>Importing Translator to QDMWEB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QDMWEB – Data Certification</dc:title>
  <dc:creator>T Viv</dc:creator>
  <cp:lastModifiedBy>Rishi Rughooputh</cp:lastModifiedBy>
  <cp:revision>19</cp:revision>
  <dcterms:created xsi:type="dcterms:W3CDTF">2021-04-06T17:13:10Z</dcterms:created>
  <dcterms:modified xsi:type="dcterms:W3CDTF">2021-04-22T17:20:48Z</dcterms:modified>
</cp:coreProperties>
</file>