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9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7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1524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19050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4946094-4152-4E8C-8EAF-529AD40F763D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8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4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9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-6080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6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8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8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eese\Desktop\blue-wave-top-2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738"/>
            <a:ext cx="12192000" cy="203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2" descr="C:\Users\breese\Desktop\blue-wave-top-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2218">
            <a:off x="6227619" y="3903273"/>
            <a:ext cx="79883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200" y="6451662"/>
            <a:ext cx="1071093" cy="2412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1" y="6433767"/>
            <a:ext cx="367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Dimensional Control Systems |</a:t>
            </a:r>
            <a:r>
              <a:rPr lang="en-US" sz="1200" baseline="0" dirty="0">
                <a:solidFill>
                  <a:schemeClr val="bg1">
                    <a:lumMod val="75000"/>
                  </a:schemeClr>
                </a:solidFill>
              </a:rPr>
              <a:t> 2016 All Rights Reserved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5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ATOS </a:t>
            </a:r>
            <a:r>
              <a:rPr lang="en-US" dirty="0"/>
              <a:t>Translator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1"/>
            <a:ext cx="10972800" cy="4525963"/>
          </a:xfrm>
        </p:spPr>
        <p:txBody>
          <a:bodyPr/>
          <a:lstStyle/>
          <a:p>
            <a:r>
              <a:rPr lang="en-US" b="1" dirty="0"/>
              <a:t>Date</a:t>
            </a:r>
            <a:r>
              <a:rPr lang="en-US" dirty="0"/>
              <a:t>: </a:t>
            </a:r>
            <a:r>
              <a:rPr lang="en-US" dirty="0" smtClean="0"/>
              <a:t>4/22/2021</a:t>
            </a:r>
            <a:endParaRPr lang="en-US" dirty="0"/>
          </a:p>
          <a:p>
            <a:r>
              <a:rPr lang="en-US" b="1" dirty="0"/>
              <a:t>Macro Name</a:t>
            </a:r>
            <a:r>
              <a:rPr lang="en-US" dirty="0"/>
              <a:t>:  </a:t>
            </a:r>
            <a:r>
              <a:rPr lang="en-US" dirty="0" err="1" smtClean="0"/>
              <a:t>dgATOS_Standard</a:t>
            </a:r>
            <a:endParaRPr lang="en-US" dirty="0"/>
          </a:p>
          <a:p>
            <a:r>
              <a:rPr lang="en-US" b="1" dirty="0" smtClean="0"/>
              <a:t>Macro </a:t>
            </a:r>
            <a:r>
              <a:rPr lang="en-US" b="1" dirty="0"/>
              <a:t>Description</a:t>
            </a:r>
            <a:r>
              <a:rPr lang="en-US" dirty="0"/>
              <a:t>: Macro for ATOS </a:t>
            </a:r>
            <a:r>
              <a:rPr lang="en-US" dirty="0" smtClean="0"/>
              <a:t>TXT files</a:t>
            </a:r>
            <a:endParaRPr lang="en-US" dirty="0"/>
          </a:p>
          <a:p>
            <a:r>
              <a:rPr lang="en-US" b="1" dirty="0"/>
              <a:t>Created By</a:t>
            </a:r>
            <a:r>
              <a:rPr lang="en-US" dirty="0"/>
              <a:t>: </a:t>
            </a:r>
            <a:r>
              <a:rPr lang="en-US" dirty="0" smtClean="0"/>
              <a:t>Rishi Rughooputh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941498"/>
            <a:ext cx="11294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Reference DCS USE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ONLY: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https://helpdesk.3dcs.com/WorkOrder.do?woMode=viewWO&amp;woID=69299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7E7B12-D112-4204-AAFB-6155EA68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AF0375-67F1-468E-BB83-9F322CA7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guide will help you understand what file structure is required for the ATOS translator to work.</a:t>
            </a:r>
          </a:p>
          <a:p>
            <a:r>
              <a:rPr lang="en-US" dirty="0" smtClean="0"/>
              <a:t>The </a:t>
            </a:r>
            <a:r>
              <a:rPr lang="en-US" dirty="0"/>
              <a:t>format of the file </a:t>
            </a:r>
            <a:r>
              <a:rPr lang="en-US" dirty="0" smtClean="0"/>
              <a:t>needs </a:t>
            </a:r>
            <a:r>
              <a:rPr lang="en-US" dirty="0"/>
              <a:t>to match the format of the sample file </a:t>
            </a:r>
            <a:r>
              <a:rPr lang="en-US" dirty="0" smtClean="0"/>
              <a:t>shown. </a:t>
            </a:r>
          </a:p>
          <a:p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changes to the format may cause issue in reading the file correctly.</a:t>
            </a:r>
          </a:p>
          <a:p>
            <a:r>
              <a:rPr lang="en-US" dirty="0"/>
              <a:t>This package contains: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2 ATOS </a:t>
            </a:r>
            <a:r>
              <a:rPr lang="en-US" dirty="0"/>
              <a:t>Sample measurement </a:t>
            </a:r>
            <a:r>
              <a:rPr lang="en-US" dirty="0" smtClean="0"/>
              <a:t>files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dirty="0" smtClean="0"/>
              <a:t>Single-sample file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dirty="0" smtClean="0"/>
              <a:t>Multiple-samples file 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ATOS Translator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PowerPoint </a:t>
            </a:r>
            <a:r>
              <a:rPr lang="en-US" dirty="0" smtClean="0"/>
              <a:t>Document highlighting </a:t>
            </a:r>
            <a:r>
              <a:rPr lang="en-US" dirty="0"/>
              <a:t>different sections required in </a:t>
            </a:r>
            <a:r>
              <a:rPr lang="en-US" dirty="0" smtClean="0"/>
              <a:t>a sample </a:t>
            </a:r>
            <a:r>
              <a:rPr lang="en-US" dirty="0"/>
              <a:t>file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PowerPoint Document showing how to import a translator &amp; sample file to QDM3D &amp; </a:t>
            </a:r>
            <a:r>
              <a:rPr lang="en-US" dirty="0" err="1" smtClean="0"/>
              <a:t>QDMWeb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 smtClean="0"/>
              <a:t>Single-Sample </a:t>
            </a:r>
            <a:r>
              <a:rPr lang="en-US" dirty="0"/>
              <a:t>file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DE6B52-4956-4F08-BE64-C150DD7F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77" y="1600201"/>
            <a:ext cx="10972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Header Info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JSN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Date &amp; Time</a:t>
            </a:r>
          </a:p>
          <a:p>
            <a:r>
              <a:rPr lang="en-US" dirty="0"/>
              <a:t>Each Measurement</a:t>
            </a:r>
          </a:p>
          <a:p>
            <a:pPr marL="971550" lvl="1" indent="-514350">
              <a:buAutoNum type="arabicPeriod" startAt="3"/>
            </a:pPr>
            <a:r>
              <a:rPr lang="en-US" dirty="0" smtClean="0"/>
              <a:t>Feature name</a:t>
            </a:r>
          </a:p>
          <a:p>
            <a:pPr marL="971550" lvl="1" indent="-514350">
              <a:buAutoNum type="arabicPeriod" startAt="3"/>
            </a:pPr>
            <a:r>
              <a:rPr lang="en-US" dirty="0" smtClean="0"/>
              <a:t>Attribute name</a:t>
            </a:r>
          </a:p>
          <a:p>
            <a:pPr marL="971550" lvl="1" indent="-514350">
              <a:buAutoNum type="arabicPeriod" startAt="3"/>
            </a:pPr>
            <a:r>
              <a:rPr lang="en-US" dirty="0" smtClean="0"/>
              <a:t>Nominal value</a:t>
            </a:r>
            <a:endParaRPr lang="en-US" dirty="0"/>
          </a:p>
          <a:p>
            <a:pPr marL="971550" lvl="1" indent="-514350">
              <a:buAutoNum type="arabicPeriod" startAt="6"/>
            </a:pPr>
            <a:r>
              <a:rPr lang="en-US" dirty="0" err="1" smtClean="0"/>
              <a:t>Upr</a:t>
            </a:r>
            <a:r>
              <a:rPr lang="en-US" dirty="0" smtClean="0"/>
              <a:t> </a:t>
            </a:r>
            <a:r>
              <a:rPr lang="en-US" dirty="0" err="1" smtClean="0"/>
              <a:t>Tol</a:t>
            </a:r>
            <a:endParaRPr lang="en-US" dirty="0" smtClean="0"/>
          </a:p>
          <a:p>
            <a:pPr marL="1188720" lvl="2" indent="-274320"/>
            <a:r>
              <a:rPr lang="en-US" sz="1900" dirty="0" smtClean="0"/>
              <a:t>USL=Nominal + </a:t>
            </a:r>
            <a:r>
              <a:rPr lang="en-US" sz="1900" dirty="0" err="1" smtClean="0"/>
              <a:t>Upr</a:t>
            </a:r>
            <a:r>
              <a:rPr lang="en-US" sz="1900" dirty="0" smtClean="0"/>
              <a:t> </a:t>
            </a:r>
            <a:r>
              <a:rPr lang="en-US" sz="1900" dirty="0" err="1" smtClean="0"/>
              <a:t>Tol</a:t>
            </a:r>
            <a:endParaRPr lang="en-US" sz="1900" dirty="0"/>
          </a:p>
          <a:p>
            <a:pPr marL="971550" lvl="1" indent="-514350">
              <a:buAutoNum type="arabicPeriod" startAt="6"/>
            </a:pPr>
            <a:r>
              <a:rPr lang="en-US" dirty="0" err="1" smtClean="0"/>
              <a:t>Lwr</a:t>
            </a:r>
            <a:r>
              <a:rPr lang="en-US" dirty="0" smtClean="0"/>
              <a:t> </a:t>
            </a:r>
            <a:r>
              <a:rPr lang="en-US" dirty="0" err="1" smtClean="0"/>
              <a:t>Tol</a:t>
            </a:r>
            <a:endParaRPr lang="en-US" dirty="0" smtClean="0"/>
          </a:p>
          <a:p>
            <a:pPr marL="1188720" lvl="2" indent="-274320"/>
            <a:r>
              <a:rPr lang="en-US" sz="1900" dirty="0"/>
              <a:t>LSL=Nominal + </a:t>
            </a:r>
            <a:r>
              <a:rPr lang="en-US" sz="1900" dirty="0" err="1"/>
              <a:t>Lwr</a:t>
            </a:r>
            <a:r>
              <a:rPr lang="en-US" sz="1900" dirty="0"/>
              <a:t> </a:t>
            </a:r>
            <a:r>
              <a:rPr lang="en-US" sz="1900" dirty="0" err="1" smtClean="0"/>
              <a:t>Tol</a:t>
            </a:r>
            <a:endParaRPr lang="en-US" sz="1900" dirty="0" smtClean="0"/>
          </a:p>
          <a:p>
            <a:pPr marL="971550" lvl="1" indent="-514350">
              <a:buAutoNum type="arabicPeriod" startAt="6"/>
            </a:pPr>
            <a:r>
              <a:rPr lang="en-US" dirty="0" smtClean="0"/>
              <a:t>Actual Measured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1766" y="2373990"/>
            <a:ext cx="1451295" cy="6001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The date and time of the CSV file will be used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433162" y="2419762"/>
            <a:ext cx="469783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179567" y="2112380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74018" y="1977791"/>
            <a:ext cx="1920721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The </a:t>
            </a:r>
            <a:r>
              <a:rPr lang="en-US" sz="1100" dirty="0" smtClean="0"/>
              <a:t>CSV filename </a:t>
            </a:r>
            <a:r>
              <a:rPr lang="en-US" sz="1100" dirty="0"/>
              <a:t>will be used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2251065" y="2013202"/>
            <a:ext cx="469783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61245" y="171709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8630695" y="3874501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48563" y="3874501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3443" y="3874501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4088" y="3874501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07382" y="3874501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7066" y="3874501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8</a:t>
            </a:r>
            <a:endParaRPr lang="en-US" sz="1100" dirty="0"/>
          </a:p>
        </p:txBody>
      </p:sp>
      <p:grpSp>
        <p:nvGrpSpPr>
          <p:cNvPr id="9" name="Group 8"/>
          <p:cNvGrpSpPr/>
          <p:nvPr/>
        </p:nvGrpSpPr>
        <p:grpSpPr>
          <a:xfrm>
            <a:off x="4593741" y="4165456"/>
            <a:ext cx="7499098" cy="1705909"/>
            <a:chOff x="4593741" y="4165456"/>
            <a:chExt cx="7499098" cy="170590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100" r="7810" b="15459"/>
            <a:stretch/>
          </p:blipFill>
          <p:spPr bwMode="auto">
            <a:xfrm>
              <a:off x="4593741" y="4165456"/>
              <a:ext cx="7499098" cy="170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4850624" y="4602537"/>
              <a:ext cx="0" cy="210312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6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4261764" y="4136059"/>
            <a:ext cx="7772400" cy="1832614"/>
            <a:chOff x="4261764" y="4136059"/>
            <a:chExt cx="7772400" cy="1832614"/>
          </a:xfrm>
        </p:grpSpPr>
        <p:grpSp>
          <p:nvGrpSpPr>
            <p:cNvPr id="38" name="Group 37"/>
            <p:cNvGrpSpPr/>
            <p:nvPr/>
          </p:nvGrpSpPr>
          <p:grpSpPr>
            <a:xfrm>
              <a:off x="4261764" y="4136059"/>
              <a:ext cx="7772400" cy="1832614"/>
              <a:chOff x="4261764" y="4136059"/>
              <a:chExt cx="7772400" cy="1832614"/>
            </a:xfrm>
          </p:grpSpPr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4406" r="17169" b="12845"/>
              <a:stretch/>
            </p:blipFill>
            <p:spPr bwMode="auto">
              <a:xfrm>
                <a:off x="4261764" y="4136059"/>
                <a:ext cx="7772400" cy="1832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1" name="Straight Connector 30"/>
              <p:cNvCxnSpPr/>
              <p:nvPr/>
            </p:nvCxnSpPr>
            <p:spPr>
              <a:xfrm>
                <a:off x="8815195" y="4310880"/>
                <a:ext cx="3206048" cy="0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>
            <a:xfrm>
              <a:off x="4455164" y="4445089"/>
              <a:ext cx="0" cy="164592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 smtClean="0"/>
              <a:t>Multiple-Sample </a:t>
            </a:r>
            <a:r>
              <a:rPr lang="en-US" dirty="0"/>
              <a:t>file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DE6B52-4956-4F08-BE64-C150DD7F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77" y="1600201"/>
            <a:ext cx="10972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Header Info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JSN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Date &amp; Time</a:t>
            </a:r>
          </a:p>
          <a:p>
            <a:r>
              <a:rPr lang="en-US" dirty="0" smtClean="0"/>
              <a:t>Each Measurement</a:t>
            </a:r>
          </a:p>
          <a:p>
            <a:pPr marL="971550" lvl="1" indent="-514350">
              <a:buAutoNum type="arabicPeriod" startAt="3"/>
            </a:pPr>
            <a:r>
              <a:rPr lang="en-US" dirty="0" smtClean="0"/>
              <a:t>Feature name</a:t>
            </a:r>
          </a:p>
          <a:p>
            <a:pPr marL="971550" lvl="1" indent="-514350">
              <a:buAutoNum type="arabicPeriod" startAt="3"/>
            </a:pPr>
            <a:r>
              <a:rPr lang="en-US" dirty="0" smtClean="0"/>
              <a:t>Attribute name</a:t>
            </a:r>
          </a:p>
          <a:p>
            <a:pPr marL="971550" lvl="1" indent="-514350">
              <a:buAutoNum type="arabicPeriod" startAt="3"/>
            </a:pPr>
            <a:r>
              <a:rPr lang="en-US" dirty="0" smtClean="0"/>
              <a:t>Nominal value</a:t>
            </a:r>
            <a:endParaRPr lang="en-US" dirty="0" smtClean="0"/>
          </a:p>
          <a:p>
            <a:pPr marL="971550" lvl="1" indent="-514350">
              <a:buAutoNum type="arabicPeriod" startAt="6"/>
            </a:pPr>
            <a:r>
              <a:rPr lang="en-US" dirty="0" smtClean="0"/>
              <a:t>USL</a:t>
            </a:r>
          </a:p>
          <a:p>
            <a:pPr marL="1188720" lvl="2" indent="-274320"/>
            <a:r>
              <a:rPr lang="en-US" sz="1900" dirty="0" err="1" smtClean="0"/>
              <a:t>Upr</a:t>
            </a:r>
            <a:r>
              <a:rPr lang="en-US" sz="1900" dirty="0" smtClean="0"/>
              <a:t> </a:t>
            </a:r>
            <a:r>
              <a:rPr lang="en-US" sz="1900" dirty="0" err="1" smtClean="0"/>
              <a:t>Tol</a:t>
            </a:r>
            <a:r>
              <a:rPr lang="en-US" sz="1900" dirty="0" smtClean="0"/>
              <a:t>=USL-Nominal</a:t>
            </a:r>
          </a:p>
          <a:p>
            <a:pPr marL="971550" lvl="1" indent="-514350">
              <a:buAutoNum type="arabicPeriod" startAt="6"/>
            </a:pPr>
            <a:r>
              <a:rPr lang="en-US" dirty="0" smtClean="0"/>
              <a:t>LSL</a:t>
            </a:r>
          </a:p>
          <a:p>
            <a:pPr lvl="2"/>
            <a:r>
              <a:rPr lang="en-US" sz="1900" dirty="0" err="1"/>
              <a:t>Lwr</a:t>
            </a:r>
            <a:r>
              <a:rPr lang="en-US" sz="1900" dirty="0"/>
              <a:t> </a:t>
            </a:r>
            <a:r>
              <a:rPr lang="en-US" sz="1900" dirty="0" err="1"/>
              <a:t>Tol</a:t>
            </a:r>
            <a:r>
              <a:rPr lang="en-US" sz="1900" dirty="0"/>
              <a:t>=LSL-Nominal</a:t>
            </a:r>
          </a:p>
          <a:p>
            <a:pPr marL="971550" lvl="1" indent="-514350">
              <a:buAutoNum type="arabicPeriod" startAt="6"/>
            </a:pPr>
            <a:r>
              <a:rPr lang="en-US" dirty="0" smtClean="0"/>
              <a:t>Actual Measured</a:t>
            </a:r>
          </a:p>
          <a:p>
            <a:pPr marL="571500" indent="-514350">
              <a:buAutoNum type="arabicPeriod" startAt="6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35150" y="4180075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529" y="3836818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21647" y="3836818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53670" y="3836818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53331" y="3836818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86035" y="3836818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28270" y="2390616"/>
            <a:ext cx="1451295" cy="6001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The date and time of the CSV file will be used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3499666" y="2453014"/>
            <a:ext cx="469783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46071" y="2129006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535150" y="4463280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8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860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S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DCS2016</Template>
  <TotalTime>2225</TotalTime>
  <Words>221</Words>
  <Application>Microsoft Office PowerPoint</Application>
  <PresentationFormat>Custom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DCS2016</vt:lpstr>
      <vt:lpstr>ATOS Translator Guide</vt:lpstr>
      <vt:lpstr>Objective</vt:lpstr>
      <vt:lpstr>Single-Sample file format</vt:lpstr>
      <vt:lpstr>Multiple-Sample file format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QDMWEB – Data Certification</dc:title>
  <dc:creator>T Viv</dc:creator>
  <cp:lastModifiedBy>Michael DeVries</cp:lastModifiedBy>
  <cp:revision>42</cp:revision>
  <dcterms:created xsi:type="dcterms:W3CDTF">2021-04-06T17:13:10Z</dcterms:created>
  <dcterms:modified xsi:type="dcterms:W3CDTF">2021-09-15T20:02:22Z</dcterms:modified>
</cp:coreProperties>
</file>