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7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52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9050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4946094-4152-4E8C-8EAF-529AD40F763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-6080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eese\Desktop\blue-wave-top-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738"/>
            <a:ext cx="12192000" cy="203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2" descr="C:\Users\breese\Desktop\blue-wave-top-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218">
            <a:off x="6227619" y="3903273"/>
            <a:ext cx="798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6451662"/>
            <a:ext cx="1071093" cy="241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1" y="6433767"/>
            <a:ext cx="367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Dimensional Control Systems |</a:t>
            </a:r>
            <a:r>
              <a:rPr lang="en-US" sz="1200" baseline="0" dirty="0">
                <a:solidFill>
                  <a:schemeClr val="bg1">
                    <a:lumMod val="75000"/>
                  </a:schemeClr>
                </a:solidFill>
              </a:rPr>
              <a:t> 2016 All Rights Reserved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GOM </a:t>
            </a:r>
            <a:r>
              <a:rPr lang="en-US" dirty="0"/>
              <a:t>Translator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1"/>
            <a:ext cx="10972800" cy="4525963"/>
          </a:xfrm>
        </p:spPr>
        <p:txBody>
          <a:bodyPr/>
          <a:lstStyle/>
          <a:p>
            <a:r>
              <a:rPr lang="en-US" b="1" dirty="0"/>
              <a:t>Date</a:t>
            </a:r>
            <a:r>
              <a:rPr lang="en-US" dirty="0"/>
              <a:t>: </a:t>
            </a:r>
            <a:r>
              <a:rPr lang="en-US" dirty="0" smtClean="0"/>
              <a:t>4/30/2021</a:t>
            </a:r>
            <a:endParaRPr lang="en-US" dirty="0"/>
          </a:p>
          <a:p>
            <a:r>
              <a:rPr lang="en-US" b="1" dirty="0"/>
              <a:t>Macro Name</a:t>
            </a:r>
            <a:r>
              <a:rPr lang="en-US" dirty="0"/>
              <a:t>:  dg </a:t>
            </a:r>
            <a:r>
              <a:rPr lang="en-US" dirty="0" err="1" smtClean="0"/>
              <a:t>GOM_Standard</a:t>
            </a:r>
            <a:endParaRPr lang="en-US" dirty="0"/>
          </a:p>
          <a:p>
            <a:r>
              <a:rPr lang="en-US" b="1" dirty="0" smtClean="0"/>
              <a:t>Macro </a:t>
            </a:r>
            <a:r>
              <a:rPr lang="en-US" b="1" dirty="0"/>
              <a:t>Description</a:t>
            </a:r>
            <a:r>
              <a:rPr lang="en-US" dirty="0"/>
              <a:t>: Macro for </a:t>
            </a:r>
            <a:r>
              <a:rPr lang="en-US" dirty="0" smtClean="0"/>
              <a:t>GOM csv </a:t>
            </a:r>
            <a:r>
              <a:rPr lang="en-US" dirty="0" smtClean="0"/>
              <a:t>files</a:t>
            </a:r>
            <a:endParaRPr lang="en-US" dirty="0"/>
          </a:p>
          <a:p>
            <a:r>
              <a:rPr lang="en-US" b="1" dirty="0"/>
              <a:t>Created By</a:t>
            </a:r>
            <a:r>
              <a:rPr lang="en-US" dirty="0"/>
              <a:t>: </a:t>
            </a:r>
            <a:r>
              <a:rPr lang="en-US" dirty="0" smtClean="0"/>
              <a:t>Rishi Rughooputh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941498"/>
            <a:ext cx="11294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Reference DCS USE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ONLY: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https://helpdesk.3dcs.com/WorkOrder.do?woMode=viewWO&amp;woID=69371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7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7E7B12-D112-4204-AAFB-6155EA6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F0375-67F1-468E-BB83-9F322CA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guide will help you understand what file structure is required for the </a:t>
            </a:r>
            <a:r>
              <a:rPr lang="en-US" dirty="0" smtClean="0"/>
              <a:t>GOM </a:t>
            </a:r>
            <a:r>
              <a:rPr lang="en-US" dirty="0"/>
              <a:t>translator to work.</a:t>
            </a:r>
          </a:p>
          <a:p>
            <a:r>
              <a:rPr lang="en-US" dirty="0" smtClean="0"/>
              <a:t>The </a:t>
            </a:r>
            <a:r>
              <a:rPr lang="en-US" dirty="0"/>
              <a:t>format of the file </a:t>
            </a:r>
            <a:r>
              <a:rPr lang="en-US" dirty="0" smtClean="0"/>
              <a:t>needs </a:t>
            </a:r>
            <a:r>
              <a:rPr lang="en-US" dirty="0"/>
              <a:t>to match the format of the sample file </a:t>
            </a:r>
            <a:r>
              <a:rPr lang="en-US" dirty="0" smtClean="0"/>
              <a:t>shown. </a:t>
            </a:r>
          </a:p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changes to the format may cause issue in reading the file correctly.</a:t>
            </a:r>
          </a:p>
          <a:p>
            <a:r>
              <a:rPr lang="en-US" dirty="0"/>
              <a:t>This package 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 </a:t>
            </a:r>
            <a:r>
              <a:rPr lang="en-US" dirty="0" smtClean="0"/>
              <a:t>GOM </a:t>
            </a:r>
            <a:r>
              <a:rPr lang="en-US" dirty="0"/>
              <a:t>Sample measurement </a:t>
            </a:r>
            <a:r>
              <a:rPr lang="en-US" dirty="0" smtClean="0"/>
              <a:t>files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 smtClean="0"/>
              <a:t>Sample file with date</a:t>
            </a:r>
            <a:endParaRPr lang="en-US" dirty="0" smtClean="0"/>
          </a:p>
          <a:p>
            <a:pPr marL="1371600" lvl="2" indent="-514350">
              <a:buFont typeface="+mj-lt"/>
              <a:buAutoNum type="alphaLcParenR"/>
            </a:pPr>
            <a:r>
              <a:rPr lang="en-US" dirty="0"/>
              <a:t>Sample file </a:t>
            </a:r>
            <a:r>
              <a:rPr lang="en-US" dirty="0" smtClean="0"/>
              <a:t>with no </a:t>
            </a:r>
            <a:r>
              <a:rPr lang="en-US" dirty="0"/>
              <a:t>date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GOM </a:t>
            </a:r>
            <a:r>
              <a:rPr lang="en-US" dirty="0"/>
              <a:t>Translator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PowerPoint </a:t>
            </a:r>
            <a:r>
              <a:rPr lang="en-US" dirty="0" smtClean="0"/>
              <a:t>Document highlighting </a:t>
            </a:r>
            <a:r>
              <a:rPr lang="en-US" dirty="0"/>
              <a:t>different sections required in </a:t>
            </a:r>
            <a:r>
              <a:rPr lang="en-US" dirty="0" smtClean="0"/>
              <a:t>a sample </a:t>
            </a:r>
            <a:r>
              <a:rPr lang="en-US" dirty="0"/>
              <a:t>file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PowerPoint Document showing how to import a translator &amp; sample file to QDM3D &amp; </a:t>
            </a:r>
            <a:r>
              <a:rPr lang="en-US" dirty="0" err="1" smtClean="0"/>
              <a:t>QDMWeb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137" y="2342503"/>
            <a:ext cx="6401630" cy="32008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file </a:t>
            </a:r>
            <a:r>
              <a:rPr lang="en-US" dirty="0" smtClean="0"/>
              <a:t>(with date)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Date &amp; Time</a:t>
            </a:r>
          </a:p>
          <a:p>
            <a:r>
              <a:rPr lang="en-US" dirty="0"/>
              <a:t>Each Measurement</a:t>
            </a:r>
          </a:p>
          <a:p>
            <a:pPr marL="457200" lvl="1" indent="0">
              <a:buNone/>
            </a:pPr>
            <a:r>
              <a:rPr lang="en-US" dirty="0"/>
              <a:t>3.	Feature name</a:t>
            </a:r>
          </a:p>
          <a:p>
            <a:pPr marL="457200" lvl="1" indent="0">
              <a:buNone/>
            </a:pPr>
            <a:r>
              <a:rPr lang="en-US" dirty="0"/>
              <a:t>4.  Attribute name</a:t>
            </a:r>
          </a:p>
          <a:p>
            <a:pPr marL="457200" lvl="1" indent="0">
              <a:buNone/>
            </a:pPr>
            <a:r>
              <a:rPr lang="en-US" dirty="0"/>
              <a:t>5.  Nominal value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USL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LSL</a:t>
            </a:r>
          </a:p>
          <a:p>
            <a:pPr marL="571500" indent="-514350">
              <a:buAutoNum type="arabicPeriod" startAt="6"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43565" y="4221976"/>
            <a:ext cx="704870" cy="151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43295" y="4166873"/>
            <a:ext cx="343248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93246" y="4166873"/>
            <a:ext cx="587229" cy="261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25708" y="4160137"/>
            <a:ext cx="551385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197504" y="4173189"/>
            <a:ext cx="395681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149596" y="3914035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32778" y="3905263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02023" y="3905263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76634" y="4428483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3225" y="4327649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74018" y="2094173"/>
            <a:ext cx="1920721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smtClean="0"/>
              <a:t>CSV filename </a:t>
            </a:r>
            <a:r>
              <a:rPr lang="en-US" sz="1100" dirty="0"/>
              <a:t>will be used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251065" y="2162836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61245" y="1823950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24" name="Oval 23"/>
          <p:cNvSpPr/>
          <p:nvPr/>
        </p:nvSpPr>
        <p:spPr>
          <a:xfrm>
            <a:off x="5743565" y="4025864"/>
            <a:ext cx="1194130" cy="203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587228" y="3783230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69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file </a:t>
            </a:r>
            <a:r>
              <a:rPr lang="en-US" dirty="0" smtClean="0"/>
              <a:t>(no date)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Date &amp; Time</a:t>
            </a:r>
          </a:p>
          <a:p>
            <a:r>
              <a:rPr lang="en-US" dirty="0"/>
              <a:t>Each Measurement</a:t>
            </a:r>
          </a:p>
          <a:p>
            <a:pPr marL="457200" lvl="1" indent="0">
              <a:buNone/>
            </a:pPr>
            <a:r>
              <a:rPr lang="en-US" dirty="0"/>
              <a:t>3.	Feature name</a:t>
            </a:r>
          </a:p>
          <a:p>
            <a:pPr marL="457200" lvl="1" indent="0">
              <a:buNone/>
            </a:pPr>
            <a:r>
              <a:rPr lang="en-US" dirty="0"/>
              <a:t>4.  Attribute name</a:t>
            </a:r>
          </a:p>
          <a:p>
            <a:pPr marL="457200" lvl="1" indent="0">
              <a:buNone/>
            </a:pPr>
            <a:r>
              <a:rPr lang="en-US" dirty="0"/>
              <a:t>5.  Nominal value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USL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LSL</a:t>
            </a:r>
          </a:p>
          <a:p>
            <a:pPr marL="571500" indent="-514350">
              <a:buAutoNum type="arabicPeriod" startAt="6"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61245" y="3048971"/>
            <a:ext cx="7506353" cy="3403230"/>
            <a:chOff x="4396419" y="2364396"/>
            <a:chExt cx="7506353" cy="340323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96419" y="2364396"/>
              <a:ext cx="7506353" cy="3403230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4510265" y="4210334"/>
              <a:ext cx="704870" cy="1512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543295" y="4166873"/>
              <a:ext cx="343248" cy="2516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555399" y="4150197"/>
              <a:ext cx="587229" cy="2616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115479" y="4160137"/>
              <a:ext cx="551385" cy="2516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7504" y="4173189"/>
              <a:ext cx="395681" cy="2516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49596" y="3914035"/>
              <a:ext cx="233494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32778" y="3905263"/>
              <a:ext cx="233494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6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2023" y="3905263"/>
              <a:ext cx="233494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38652" y="3919369"/>
              <a:ext cx="233494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62490" y="3905263"/>
              <a:ext cx="233494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74018" y="2094173"/>
            <a:ext cx="1920721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smtClean="0"/>
              <a:t>CSV filename </a:t>
            </a:r>
            <a:r>
              <a:rPr lang="en-US" sz="1100" dirty="0"/>
              <a:t>will be used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251065" y="2162836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61245" y="1823950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5246071" y="2187197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8270" y="2448807"/>
            <a:ext cx="1451295" cy="6001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date and time of the CSV file will be used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3481201" y="2714034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7454" y="1600201"/>
            <a:ext cx="397507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GOM translator can read this second file format as well. It is similar to the first format except there is no header for the date and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6348"/>
      </p:ext>
    </p:extLst>
  </p:cSld>
  <p:clrMapOvr>
    <a:masterClrMapping/>
  </p:clrMapOvr>
</p:sld>
</file>

<file path=ppt/theme/theme1.xml><?xml version="1.0" encoding="utf-8"?>
<a:theme xmlns:a="http://schemas.openxmlformats.org/drawingml/2006/main" name="DCS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DCS2016</Template>
  <TotalTime>1717</TotalTime>
  <Words>228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DCS2016</vt:lpstr>
      <vt:lpstr>GOM Translator Guide</vt:lpstr>
      <vt:lpstr>Objective</vt:lpstr>
      <vt:lpstr>Sample file (with date) format</vt:lpstr>
      <vt:lpstr>Sample file (no date) format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QDMWEB – Data Certification</dc:title>
  <dc:creator>T Viv</dc:creator>
  <cp:lastModifiedBy>Rishi Rughooputh</cp:lastModifiedBy>
  <cp:revision>34</cp:revision>
  <dcterms:created xsi:type="dcterms:W3CDTF">2021-04-06T17:13:10Z</dcterms:created>
  <dcterms:modified xsi:type="dcterms:W3CDTF">2021-05-04T17:37:31Z</dcterms:modified>
</cp:coreProperties>
</file>