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6" r:id="rId2"/>
    <p:sldId id="257" r:id="rId3"/>
    <p:sldId id="259" r:id="rId4"/>
    <p:sldId id="26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8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C:\Users\breese\Desktop\Title-page-blue-swoop-imag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2707"/>
            <a:ext cx="12191999" cy="68640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16000" y="152401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30400" y="19050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44946094-4152-4E8C-8EAF-529AD40F763D}" type="datetimeFigureOut">
              <a:rPr lang="en-US" smtClean="0"/>
              <a:t>5/4/2021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72C62-483B-48D1-818C-1B15E47E69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01809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72C62-483B-48D1-818C-1B15E47E69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9405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72C62-483B-48D1-818C-1B15E47E69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2954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72C62-483B-48D1-818C-1B15E47E69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17587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breese\Desktop\Title-page-blue-swoop-imag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1" y="-6080"/>
            <a:ext cx="12191999" cy="68640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72C62-483B-48D1-818C-1B15E47E69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5997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72C62-483B-48D1-818C-1B15E47E69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9966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72C62-483B-48D1-818C-1B15E47E69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0178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72C62-483B-48D1-818C-1B15E47E69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8831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72C62-483B-48D1-818C-1B15E47E69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5868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72C62-483B-48D1-818C-1B15E47E69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927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72C62-483B-48D1-818C-1B15E47E69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18819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3" descr="C:\Users\breese\Desktop\blue-wave-top-2.png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43738"/>
            <a:ext cx="12192000" cy="20366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/>
          <p:cNvSpPr/>
          <p:nvPr/>
        </p:nvSpPr>
        <p:spPr>
          <a:xfrm>
            <a:off x="0" y="0"/>
            <a:ext cx="12192000" cy="1828800"/>
          </a:xfrm>
          <a:prstGeom prst="rect">
            <a:avLst/>
          </a:prstGeom>
          <a:solidFill>
            <a:srgbClr val="FFFFFF">
              <a:alpha val="32157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7" name="Picture 2" descr="C:\Users\breese\Desktop\blue-wave-top-1.png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8132218">
            <a:off x="6227619" y="3903273"/>
            <a:ext cx="7988300" cy="2295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E72C62-483B-48D1-818C-1B15E47E6982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1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3200" y="6451662"/>
            <a:ext cx="1071093" cy="241208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1524001" y="6433767"/>
            <a:ext cx="367728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1">
                    <a:lumMod val="75000"/>
                  </a:schemeClr>
                </a:solidFill>
              </a:rPr>
              <a:t>Dimensional Control Systems |</a:t>
            </a:r>
            <a:r>
              <a:rPr lang="en-US" sz="1200" baseline="0" dirty="0">
                <a:solidFill>
                  <a:schemeClr val="bg1">
                    <a:lumMod val="75000"/>
                  </a:schemeClr>
                </a:solidFill>
              </a:rPr>
              <a:t> 2016 All Rights Reserved</a:t>
            </a:r>
            <a:endParaRPr lang="en-US" sz="1200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75510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GOM </a:t>
            </a:r>
            <a:r>
              <a:rPr lang="en-US" dirty="0"/>
              <a:t>Translator Guide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1600201"/>
            <a:ext cx="10972800" cy="4525963"/>
          </a:xfrm>
        </p:spPr>
        <p:txBody>
          <a:bodyPr/>
          <a:lstStyle/>
          <a:p>
            <a:r>
              <a:rPr lang="en-US" b="1" dirty="0"/>
              <a:t>Date</a:t>
            </a:r>
            <a:r>
              <a:rPr lang="en-US" dirty="0"/>
              <a:t>: </a:t>
            </a:r>
            <a:r>
              <a:rPr lang="en-US" dirty="0" smtClean="0"/>
              <a:t>4/30/2021</a:t>
            </a:r>
            <a:endParaRPr lang="en-US" dirty="0"/>
          </a:p>
          <a:p>
            <a:r>
              <a:rPr lang="en-US" b="1" dirty="0"/>
              <a:t>Macro Name</a:t>
            </a:r>
            <a:r>
              <a:rPr lang="en-US" dirty="0"/>
              <a:t>:  dg </a:t>
            </a:r>
            <a:r>
              <a:rPr lang="en-US" dirty="0" err="1" smtClean="0"/>
              <a:t>GOM_Standard</a:t>
            </a:r>
            <a:endParaRPr lang="en-US" dirty="0"/>
          </a:p>
          <a:p>
            <a:r>
              <a:rPr lang="en-US" b="1" dirty="0" smtClean="0"/>
              <a:t>Macro </a:t>
            </a:r>
            <a:r>
              <a:rPr lang="en-US" b="1" dirty="0"/>
              <a:t>Description</a:t>
            </a:r>
            <a:r>
              <a:rPr lang="en-US" dirty="0"/>
              <a:t>: Macro for </a:t>
            </a:r>
            <a:r>
              <a:rPr lang="en-US" dirty="0" smtClean="0"/>
              <a:t>GOM csv </a:t>
            </a:r>
            <a:r>
              <a:rPr lang="en-US" dirty="0" smtClean="0"/>
              <a:t>files</a:t>
            </a:r>
            <a:endParaRPr lang="en-US" dirty="0"/>
          </a:p>
          <a:p>
            <a:r>
              <a:rPr lang="en-US" b="1" dirty="0"/>
              <a:t>Created By</a:t>
            </a:r>
            <a:r>
              <a:rPr lang="en-US" dirty="0"/>
              <a:t>: </a:t>
            </a:r>
            <a:r>
              <a:rPr lang="en-US" dirty="0" smtClean="0"/>
              <a:t>Rishi Rughooputh</a:t>
            </a:r>
          </a:p>
        </p:txBody>
      </p:sp>
      <p:sp>
        <p:nvSpPr>
          <p:cNvPr id="4" name="Rectangle 3"/>
          <p:cNvSpPr/>
          <p:nvPr/>
        </p:nvSpPr>
        <p:spPr>
          <a:xfrm>
            <a:off x="609600" y="5941498"/>
            <a:ext cx="1129437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00000"/>
                </a:solidFill>
                <a:latin typeface="Calibri" panose="020F0502020204030204" pitchFamily="34" charset="0"/>
              </a:rPr>
              <a:t>Reference DCS USE </a:t>
            </a:r>
            <a:r>
              <a:rPr lang="en-US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ONLY: 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https://helpdesk.3dcs.com/WorkOrder.do?woMode=viewWO&amp;woID=69371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39799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B7E7B12-D112-4204-AAFB-6155EA6866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Objective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21AF0375-67F1-468E-BB83-9F322CA73E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This guide will help you understand what file structure is required for the </a:t>
            </a:r>
            <a:r>
              <a:rPr lang="en-US" dirty="0" smtClean="0"/>
              <a:t>GOM </a:t>
            </a:r>
            <a:r>
              <a:rPr lang="en-US" dirty="0"/>
              <a:t>translator to work.</a:t>
            </a:r>
          </a:p>
          <a:p>
            <a:r>
              <a:rPr lang="en-US" dirty="0" smtClean="0"/>
              <a:t>The </a:t>
            </a:r>
            <a:r>
              <a:rPr lang="en-US" dirty="0"/>
              <a:t>format of the file </a:t>
            </a:r>
            <a:r>
              <a:rPr lang="en-US" dirty="0" smtClean="0"/>
              <a:t>needs </a:t>
            </a:r>
            <a:r>
              <a:rPr lang="en-US" dirty="0"/>
              <a:t>to match the format of the sample file </a:t>
            </a:r>
            <a:r>
              <a:rPr lang="en-US" dirty="0" smtClean="0"/>
              <a:t>shown. </a:t>
            </a:r>
          </a:p>
          <a:p>
            <a:r>
              <a:rPr lang="en-US" dirty="0"/>
              <a:t>A</a:t>
            </a:r>
            <a:r>
              <a:rPr lang="en-US" dirty="0" smtClean="0"/>
              <a:t>ny </a:t>
            </a:r>
            <a:r>
              <a:rPr lang="en-US" dirty="0"/>
              <a:t>changes to the format may cause issue in reading the file correctly.</a:t>
            </a:r>
          </a:p>
          <a:p>
            <a:r>
              <a:rPr lang="en-US" dirty="0"/>
              <a:t>This package contains: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2 </a:t>
            </a:r>
            <a:r>
              <a:rPr lang="en-US" dirty="0" smtClean="0"/>
              <a:t>GOM </a:t>
            </a:r>
            <a:r>
              <a:rPr lang="en-US" dirty="0"/>
              <a:t>Sample measurement </a:t>
            </a:r>
            <a:r>
              <a:rPr lang="en-US" dirty="0" smtClean="0"/>
              <a:t>files</a:t>
            </a:r>
          </a:p>
          <a:p>
            <a:pPr marL="1371600" lvl="2" indent="-514350">
              <a:buFont typeface="+mj-lt"/>
              <a:buAutoNum type="alphaLcParenR"/>
            </a:pPr>
            <a:r>
              <a:rPr lang="en-US" dirty="0" smtClean="0"/>
              <a:t>Sample file with date</a:t>
            </a:r>
            <a:endParaRPr lang="en-US" dirty="0" smtClean="0"/>
          </a:p>
          <a:p>
            <a:pPr marL="1371600" lvl="2" indent="-514350">
              <a:buFont typeface="+mj-lt"/>
              <a:buAutoNum type="alphaLcParenR"/>
            </a:pPr>
            <a:r>
              <a:rPr lang="en-US" dirty="0"/>
              <a:t>Sample file </a:t>
            </a:r>
            <a:r>
              <a:rPr lang="en-US" dirty="0" smtClean="0"/>
              <a:t>with no </a:t>
            </a:r>
            <a:r>
              <a:rPr lang="en-US" dirty="0"/>
              <a:t>date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GOM </a:t>
            </a:r>
            <a:r>
              <a:rPr lang="en-US" dirty="0"/>
              <a:t>Translator 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PowerPoint </a:t>
            </a:r>
            <a:r>
              <a:rPr lang="en-US" dirty="0" smtClean="0"/>
              <a:t>Document highlighting </a:t>
            </a:r>
            <a:r>
              <a:rPr lang="en-US" dirty="0"/>
              <a:t>different sections required in </a:t>
            </a:r>
            <a:r>
              <a:rPr lang="en-US" dirty="0" smtClean="0"/>
              <a:t>a sample </a:t>
            </a:r>
            <a:r>
              <a:rPr lang="en-US" dirty="0"/>
              <a:t>file</a:t>
            </a:r>
            <a:r>
              <a:rPr lang="en-US" dirty="0" smtClean="0"/>
              <a:t>.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PowerPoint Document showing how to import a translator &amp; sample file to QDM3D &amp; </a:t>
            </a:r>
            <a:r>
              <a:rPr lang="en-US" dirty="0" err="1" smtClean="0"/>
              <a:t>QDMWeb</a:t>
            </a:r>
            <a:endParaRPr lang="en-US" dirty="0"/>
          </a:p>
          <a:p>
            <a:pPr marL="914400" lvl="2" indent="0">
              <a:buNone/>
            </a:pPr>
            <a:endParaRPr lang="en-US" dirty="0"/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68205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34137" y="2342503"/>
            <a:ext cx="6401630" cy="320081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="" xmlns:a16="http://schemas.microsoft.com/office/drawing/2014/main" id="{D69CB57D-EBA1-438E-86CE-6A8A4483F1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-206577"/>
            <a:ext cx="10972800" cy="1143000"/>
          </a:xfrm>
        </p:spPr>
        <p:txBody>
          <a:bodyPr/>
          <a:lstStyle/>
          <a:p>
            <a:r>
              <a:rPr lang="en-US" dirty="0" smtClean="0"/>
              <a:t>Sample </a:t>
            </a:r>
            <a:r>
              <a:rPr lang="en-US" dirty="0"/>
              <a:t>file </a:t>
            </a:r>
            <a:r>
              <a:rPr lang="en-US" dirty="0" smtClean="0"/>
              <a:t>(with date) format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6DE6B52-4956-4F08-BE64-C150DD7F6F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6377" y="1600201"/>
            <a:ext cx="10972800" cy="4525963"/>
          </a:xfrm>
        </p:spPr>
        <p:txBody>
          <a:bodyPr>
            <a:normAutofit lnSpcReduction="10000"/>
          </a:bodyPr>
          <a:lstStyle/>
          <a:p>
            <a:r>
              <a:rPr lang="en-US" dirty="0"/>
              <a:t>Header Info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JSN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Date &amp; Time</a:t>
            </a:r>
          </a:p>
          <a:p>
            <a:r>
              <a:rPr lang="en-US" dirty="0"/>
              <a:t>Each Measurement</a:t>
            </a:r>
          </a:p>
          <a:p>
            <a:pPr marL="457200" lvl="1" indent="0">
              <a:buNone/>
            </a:pPr>
            <a:r>
              <a:rPr lang="en-US" dirty="0"/>
              <a:t>3.	Feature name</a:t>
            </a:r>
          </a:p>
          <a:p>
            <a:pPr marL="457200" lvl="1" indent="0">
              <a:buNone/>
            </a:pPr>
            <a:r>
              <a:rPr lang="en-US" dirty="0"/>
              <a:t>4.  Attribute name</a:t>
            </a:r>
          </a:p>
          <a:p>
            <a:pPr marL="457200" lvl="1" indent="0">
              <a:buNone/>
            </a:pPr>
            <a:r>
              <a:rPr lang="en-US" dirty="0"/>
              <a:t>5.  Nominal value</a:t>
            </a:r>
          </a:p>
          <a:p>
            <a:pPr marL="971550" lvl="1" indent="-514350">
              <a:buAutoNum type="arabicPeriod" startAt="6"/>
            </a:pPr>
            <a:r>
              <a:rPr lang="en-US" dirty="0"/>
              <a:t>USL</a:t>
            </a:r>
          </a:p>
          <a:p>
            <a:pPr marL="971550" lvl="1" indent="-514350">
              <a:buAutoNum type="arabicPeriod" startAt="6"/>
            </a:pPr>
            <a:r>
              <a:rPr lang="en-US" dirty="0"/>
              <a:t>LSL</a:t>
            </a:r>
          </a:p>
          <a:p>
            <a:pPr marL="571500" indent="-514350">
              <a:buAutoNum type="arabicPeriod" startAt="6"/>
            </a:pPr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5743565" y="4221976"/>
            <a:ext cx="704870" cy="15127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8543295" y="4166873"/>
            <a:ext cx="343248" cy="25167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6793246" y="4166873"/>
            <a:ext cx="587229" cy="26161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7325708" y="4160137"/>
            <a:ext cx="551385" cy="25167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8197504" y="4173189"/>
            <a:ext cx="395681" cy="25167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8149596" y="3914035"/>
            <a:ext cx="233494" cy="26161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100" dirty="0"/>
              <a:t>7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8732778" y="3905263"/>
            <a:ext cx="233494" cy="26161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100" dirty="0"/>
              <a:t>6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502023" y="3905263"/>
            <a:ext cx="233494" cy="26161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100" dirty="0"/>
              <a:t>5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7076634" y="4428483"/>
            <a:ext cx="233494" cy="26161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100" dirty="0"/>
              <a:t>4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403225" y="4327649"/>
            <a:ext cx="233494" cy="26161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100" dirty="0"/>
              <a:t>3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774018" y="2094173"/>
            <a:ext cx="1920721" cy="26161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100" dirty="0"/>
              <a:t>The </a:t>
            </a:r>
            <a:r>
              <a:rPr lang="en-US" sz="1100" dirty="0" smtClean="0"/>
              <a:t>CSV filename </a:t>
            </a:r>
            <a:r>
              <a:rPr lang="en-US" sz="1100" dirty="0"/>
              <a:t>will be used</a:t>
            </a:r>
          </a:p>
        </p:txBody>
      </p:sp>
      <p:sp>
        <p:nvSpPr>
          <p:cNvPr id="22" name="Right Arrow 21"/>
          <p:cNvSpPr/>
          <p:nvPr/>
        </p:nvSpPr>
        <p:spPr>
          <a:xfrm>
            <a:off x="2251065" y="2162836"/>
            <a:ext cx="469783" cy="19294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4461245" y="1823950"/>
            <a:ext cx="233494" cy="26161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1</a:t>
            </a:r>
            <a:endParaRPr lang="en-US" sz="1100" dirty="0"/>
          </a:p>
        </p:txBody>
      </p:sp>
      <p:sp>
        <p:nvSpPr>
          <p:cNvPr id="24" name="Oval 23"/>
          <p:cNvSpPr/>
          <p:nvPr/>
        </p:nvSpPr>
        <p:spPr>
          <a:xfrm>
            <a:off x="5743565" y="4025864"/>
            <a:ext cx="1194130" cy="20390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6587228" y="3783230"/>
            <a:ext cx="233494" cy="26161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100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486961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69CB57D-EBA1-438E-86CE-6A8A4483F1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-206577"/>
            <a:ext cx="10972800" cy="1143000"/>
          </a:xfrm>
        </p:spPr>
        <p:txBody>
          <a:bodyPr/>
          <a:lstStyle/>
          <a:p>
            <a:r>
              <a:rPr lang="en-US" dirty="0" smtClean="0"/>
              <a:t>Sample </a:t>
            </a:r>
            <a:r>
              <a:rPr lang="en-US" dirty="0"/>
              <a:t>file </a:t>
            </a:r>
            <a:r>
              <a:rPr lang="en-US" dirty="0" smtClean="0"/>
              <a:t>(no date) format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6DE6B52-4956-4F08-BE64-C150DD7F6F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6377" y="1600201"/>
            <a:ext cx="10972800" cy="4525963"/>
          </a:xfrm>
        </p:spPr>
        <p:txBody>
          <a:bodyPr>
            <a:normAutofit lnSpcReduction="10000"/>
          </a:bodyPr>
          <a:lstStyle/>
          <a:p>
            <a:r>
              <a:rPr lang="en-US" dirty="0"/>
              <a:t>Header Info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JSN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Date &amp; Time</a:t>
            </a:r>
          </a:p>
          <a:p>
            <a:r>
              <a:rPr lang="en-US" dirty="0"/>
              <a:t>Each Measurement</a:t>
            </a:r>
          </a:p>
          <a:p>
            <a:pPr marL="457200" lvl="1" indent="0">
              <a:buNone/>
            </a:pPr>
            <a:r>
              <a:rPr lang="en-US" dirty="0"/>
              <a:t>3.	Feature name</a:t>
            </a:r>
          </a:p>
          <a:p>
            <a:pPr marL="457200" lvl="1" indent="0">
              <a:buNone/>
            </a:pPr>
            <a:r>
              <a:rPr lang="en-US" dirty="0"/>
              <a:t>4.  Attribute name</a:t>
            </a:r>
          </a:p>
          <a:p>
            <a:pPr marL="457200" lvl="1" indent="0">
              <a:buNone/>
            </a:pPr>
            <a:r>
              <a:rPr lang="en-US" dirty="0"/>
              <a:t>5.  Nominal value</a:t>
            </a:r>
          </a:p>
          <a:p>
            <a:pPr marL="971550" lvl="1" indent="-514350">
              <a:buAutoNum type="arabicPeriod" startAt="6"/>
            </a:pPr>
            <a:r>
              <a:rPr lang="en-US" dirty="0"/>
              <a:t>USL</a:t>
            </a:r>
          </a:p>
          <a:p>
            <a:pPr marL="971550" lvl="1" indent="-514350">
              <a:buAutoNum type="arabicPeriod" startAt="6"/>
            </a:pPr>
            <a:r>
              <a:rPr lang="en-US" dirty="0"/>
              <a:t>LSL</a:t>
            </a:r>
          </a:p>
          <a:p>
            <a:pPr marL="571500" indent="-514350">
              <a:buAutoNum type="arabicPeriod" startAt="6"/>
            </a:pPr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4461245" y="3048971"/>
            <a:ext cx="7506353" cy="3403230"/>
            <a:chOff x="4396419" y="2364396"/>
            <a:chExt cx="7506353" cy="3403230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396419" y="2364396"/>
              <a:ext cx="7506353" cy="3403230"/>
            </a:xfrm>
            <a:prstGeom prst="rect">
              <a:avLst/>
            </a:prstGeom>
          </p:spPr>
        </p:pic>
        <p:sp>
          <p:nvSpPr>
            <p:cNvPr id="10" name="Oval 9"/>
            <p:cNvSpPr/>
            <p:nvPr/>
          </p:nvSpPr>
          <p:spPr>
            <a:xfrm>
              <a:off x="4510265" y="4210334"/>
              <a:ext cx="704870" cy="151275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/>
            <p:cNvSpPr/>
            <p:nvPr/>
          </p:nvSpPr>
          <p:spPr>
            <a:xfrm>
              <a:off x="8543295" y="4166873"/>
              <a:ext cx="343248" cy="251670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Oval 11"/>
            <p:cNvSpPr/>
            <p:nvPr/>
          </p:nvSpPr>
          <p:spPr>
            <a:xfrm>
              <a:off x="6555399" y="4150197"/>
              <a:ext cx="587229" cy="261610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Oval 12"/>
            <p:cNvSpPr/>
            <p:nvPr/>
          </p:nvSpPr>
          <p:spPr>
            <a:xfrm>
              <a:off x="7115479" y="4160137"/>
              <a:ext cx="551385" cy="251670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/>
            <p:cNvSpPr/>
            <p:nvPr/>
          </p:nvSpPr>
          <p:spPr>
            <a:xfrm>
              <a:off x="8197504" y="4173189"/>
              <a:ext cx="395681" cy="251670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8149596" y="3914035"/>
              <a:ext cx="233494" cy="261610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100" dirty="0"/>
                <a:t>7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8732778" y="3905263"/>
              <a:ext cx="233494" cy="261610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100" dirty="0"/>
                <a:t>6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7502023" y="3905263"/>
              <a:ext cx="233494" cy="261610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100" dirty="0"/>
                <a:t>5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6438652" y="3919369"/>
              <a:ext cx="233494" cy="261610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100" dirty="0"/>
                <a:t>4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5062490" y="3905263"/>
              <a:ext cx="233494" cy="261610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100" dirty="0"/>
                <a:t>3</a:t>
              </a:r>
            </a:p>
          </p:txBody>
        </p:sp>
      </p:grpSp>
      <p:sp>
        <p:nvSpPr>
          <p:cNvPr id="21" name="TextBox 20"/>
          <p:cNvSpPr txBox="1"/>
          <p:nvPr/>
        </p:nvSpPr>
        <p:spPr>
          <a:xfrm>
            <a:off x="2774018" y="2094173"/>
            <a:ext cx="1920721" cy="26161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100" dirty="0"/>
              <a:t>The </a:t>
            </a:r>
            <a:r>
              <a:rPr lang="en-US" sz="1100" dirty="0" smtClean="0"/>
              <a:t>CSV filename </a:t>
            </a:r>
            <a:r>
              <a:rPr lang="en-US" sz="1100" dirty="0"/>
              <a:t>will be used</a:t>
            </a:r>
          </a:p>
        </p:txBody>
      </p:sp>
      <p:sp>
        <p:nvSpPr>
          <p:cNvPr id="22" name="Right Arrow 21"/>
          <p:cNvSpPr/>
          <p:nvPr/>
        </p:nvSpPr>
        <p:spPr>
          <a:xfrm>
            <a:off x="2251065" y="2162836"/>
            <a:ext cx="469783" cy="19294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4461245" y="1823950"/>
            <a:ext cx="233494" cy="26161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1</a:t>
            </a:r>
            <a:endParaRPr lang="en-US" sz="1100" dirty="0"/>
          </a:p>
        </p:txBody>
      </p:sp>
      <p:sp>
        <p:nvSpPr>
          <p:cNvPr id="25" name="TextBox 24"/>
          <p:cNvSpPr txBox="1"/>
          <p:nvPr/>
        </p:nvSpPr>
        <p:spPr>
          <a:xfrm>
            <a:off x="5246071" y="2187197"/>
            <a:ext cx="233494" cy="26161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100" dirty="0"/>
              <a:t>2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028270" y="2448807"/>
            <a:ext cx="1451295" cy="600164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100" dirty="0"/>
              <a:t>The date and time of the CSV file will be used</a:t>
            </a:r>
          </a:p>
        </p:txBody>
      </p:sp>
      <p:sp>
        <p:nvSpPr>
          <p:cNvPr id="26" name="Right Arrow 25"/>
          <p:cNvSpPr/>
          <p:nvPr/>
        </p:nvSpPr>
        <p:spPr>
          <a:xfrm>
            <a:off x="3481201" y="2714034"/>
            <a:ext cx="469783" cy="19294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7207454" y="1600201"/>
            <a:ext cx="3975071" cy="120032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The GOM translator can read this second file format as well. It is similar to the first format except there is no header for the date and time.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2066348"/>
      </p:ext>
    </p:extLst>
  </p:cSld>
  <p:clrMapOvr>
    <a:masterClrMapping/>
  </p:clrMapOvr>
</p:sld>
</file>

<file path=ppt/theme/theme1.xml><?xml version="1.0" encoding="utf-8"?>
<a:theme xmlns:a="http://schemas.openxmlformats.org/drawingml/2006/main" name="DCS2016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DCS2016</Template>
  <TotalTime>1717</TotalTime>
  <Words>228</Words>
  <Application>Microsoft Office PowerPoint</Application>
  <PresentationFormat>Widescreen</PresentationFormat>
  <Paragraphs>55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DCS2016</vt:lpstr>
      <vt:lpstr>GOM Translator Guide</vt:lpstr>
      <vt:lpstr>Objective</vt:lpstr>
      <vt:lpstr>Sample file (with date) format</vt:lpstr>
      <vt:lpstr>Sample file (no date) format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QDMWEB – Data Certification</dc:title>
  <dc:creator>T Viv</dc:creator>
  <cp:lastModifiedBy>Rishi Rughooputh</cp:lastModifiedBy>
  <cp:revision>34</cp:revision>
  <dcterms:created xsi:type="dcterms:W3CDTF">2021-04-06T17:13:10Z</dcterms:created>
  <dcterms:modified xsi:type="dcterms:W3CDTF">2021-05-04T17:37:31Z</dcterms:modified>
</cp:coreProperties>
</file>