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reese\Desktop\Title-page-blue-swoop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7"/>
            <a:ext cx="12191999" cy="68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19050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946094-4152-4E8C-8EAF-529AD40F763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reese\Desktop\Title-page-blue-swoop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-6080"/>
            <a:ext cx="12191999" cy="68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8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2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breese\Desktop\blue-wave-top-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738"/>
            <a:ext cx="12192000" cy="20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FFFF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2" descr="C:\Users\breese\Desktop\blue-wave-top-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2218">
            <a:off x="6227619" y="3903273"/>
            <a:ext cx="79883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6451662"/>
            <a:ext cx="1071093" cy="241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1" y="6433767"/>
            <a:ext cx="3677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Dimensional Control Systems |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2016 All Rights Reserved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6" y="1760267"/>
            <a:ext cx="8878349" cy="481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QDM3D</a:t>
            </a:r>
          </a:p>
        </p:txBody>
      </p:sp>
      <p:sp>
        <p:nvSpPr>
          <p:cNvPr id="5" name="Oval 4"/>
          <p:cNvSpPr/>
          <p:nvPr/>
        </p:nvSpPr>
        <p:spPr>
          <a:xfrm>
            <a:off x="1577676" y="2447146"/>
            <a:ext cx="477628" cy="186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0569" y="4672114"/>
            <a:ext cx="1068839" cy="2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29" y="1743489"/>
            <a:ext cx="345171" cy="2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883" y="1138807"/>
            <a:ext cx="10972800" cy="4525963"/>
          </a:xfrm>
        </p:spPr>
        <p:txBody>
          <a:bodyPr/>
          <a:lstStyle/>
          <a:p>
            <a:r>
              <a:rPr lang="en-US" dirty="0"/>
              <a:t>In QDM3D: Start </a:t>
            </a:r>
            <a:r>
              <a:rPr lang="en-US" dirty="0">
                <a:sym typeface="Wingdings" panose="05000000000000000000" pitchFamily="2" charset="2"/>
              </a:rPr>
              <a:t> Import 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02" y="2190991"/>
            <a:ext cx="6207854" cy="3960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QDM3D</a:t>
            </a:r>
          </a:p>
        </p:txBody>
      </p:sp>
      <p:sp>
        <p:nvSpPr>
          <p:cNvPr id="5" name="Oval 4"/>
          <p:cNvSpPr/>
          <p:nvPr/>
        </p:nvSpPr>
        <p:spPr>
          <a:xfrm>
            <a:off x="5243665" y="3739051"/>
            <a:ext cx="829964" cy="195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5043" y="5142451"/>
            <a:ext cx="1068839" cy="167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274" y="1080084"/>
            <a:ext cx="10972800" cy="4525963"/>
          </a:xfrm>
        </p:spPr>
        <p:txBody>
          <a:bodyPr/>
          <a:lstStyle/>
          <a:p>
            <a:r>
              <a:rPr lang="en-US" dirty="0"/>
              <a:t>Select “Import New Macros” in the dropdown menu and </a:t>
            </a:r>
            <a:r>
              <a:rPr lang="en-US" dirty="0" smtClean="0"/>
              <a:t>select your translator, e.g. </a:t>
            </a:r>
            <a:r>
              <a:rPr lang="en-US" dirty="0"/>
              <a:t>“</a:t>
            </a:r>
            <a:r>
              <a:rPr lang="en-US" dirty="0" err="1"/>
              <a:t>dgPolyworks_Standard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22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68" y="2835233"/>
            <a:ext cx="6055733" cy="3715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</a:t>
            </a:r>
            <a:r>
              <a:rPr lang="en-US" dirty="0" smtClean="0"/>
              <a:t>sample </a:t>
            </a:r>
            <a:r>
              <a:rPr lang="en-US" dirty="0"/>
              <a:t>file in QDM3D</a:t>
            </a:r>
          </a:p>
        </p:txBody>
      </p:sp>
      <p:sp>
        <p:nvSpPr>
          <p:cNvPr id="5" name="Oval 4"/>
          <p:cNvSpPr/>
          <p:nvPr/>
        </p:nvSpPr>
        <p:spPr>
          <a:xfrm>
            <a:off x="6174843" y="4595301"/>
            <a:ext cx="913854" cy="219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44944" y="5885454"/>
            <a:ext cx="1068839" cy="167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274" y="1080084"/>
            <a:ext cx="10972800" cy="4525963"/>
          </a:xfrm>
        </p:spPr>
        <p:txBody>
          <a:bodyPr/>
          <a:lstStyle/>
          <a:p>
            <a:r>
              <a:rPr lang="en-US" dirty="0"/>
              <a:t>Go to Start </a:t>
            </a:r>
            <a:r>
              <a:rPr lang="en-US" dirty="0">
                <a:sym typeface="Wingdings" panose="05000000000000000000" pitchFamily="2" charset="2"/>
              </a:rPr>
              <a:t> Import  </a:t>
            </a:r>
            <a:r>
              <a:rPr lang="en-US" dirty="0" smtClean="0">
                <a:sym typeface="Wingdings" panose="05000000000000000000" pitchFamily="2" charset="2"/>
              </a:rPr>
              <a:t>Data</a:t>
            </a:r>
          </a:p>
          <a:p>
            <a:r>
              <a:rPr lang="en-US" dirty="0"/>
              <a:t>Select your sample </a:t>
            </a:r>
            <a:r>
              <a:rPr lang="en-US" dirty="0" smtClean="0"/>
              <a:t>file</a:t>
            </a:r>
            <a:endParaRPr lang="en-US" dirty="0"/>
          </a:p>
          <a:p>
            <a:r>
              <a:rPr lang="en-US" dirty="0"/>
              <a:t>Select </a:t>
            </a:r>
            <a:r>
              <a:rPr lang="en-US" dirty="0" smtClean="0"/>
              <a:t>the translator name in </a:t>
            </a:r>
            <a:r>
              <a:rPr lang="en-US" dirty="0"/>
              <a:t>the dropdown </a:t>
            </a:r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4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6" y="1653388"/>
            <a:ext cx="9675303" cy="4686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QDMWEB</a:t>
            </a:r>
          </a:p>
        </p:txBody>
      </p:sp>
      <p:sp>
        <p:nvSpPr>
          <p:cNvPr id="5" name="Oval 4"/>
          <p:cNvSpPr/>
          <p:nvPr/>
        </p:nvSpPr>
        <p:spPr>
          <a:xfrm>
            <a:off x="2735357" y="2103198"/>
            <a:ext cx="477628" cy="186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78565" y="3497655"/>
            <a:ext cx="1068839" cy="2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883" y="1138807"/>
            <a:ext cx="10972800" cy="4525963"/>
          </a:xfrm>
        </p:spPr>
        <p:txBody>
          <a:bodyPr/>
          <a:lstStyle/>
          <a:p>
            <a:r>
              <a:rPr lang="en-US" dirty="0"/>
              <a:t>In QDMWEB: Program </a:t>
            </a:r>
            <a:r>
              <a:rPr lang="en-US" dirty="0">
                <a:sym typeface="Wingdings" panose="05000000000000000000" pitchFamily="2" charset="2"/>
              </a:rPr>
              <a:t> DCS Translator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7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" y="4774459"/>
            <a:ext cx="11630483" cy="202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91378"/>
            <a:ext cx="11582400" cy="2820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QDMWEB</a:t>
            </a:r>
          </a:p>
        </p:txBody>
      </p:sp>
      <p:sp>
        <p:nvSpPr>
          <p:cNvPr id="10" name="Oval 9"/>
          <p:cNvSpPr/>
          <p:nvPr/>
        </p:nvSpPr>
        <p:spPr>
          <a:xfrm>
            <a:off x="8883941" y="2694500"/>
            <a:ext cx="864066" cy="180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435" y="719355"/>
            <a:ext cx="10972800" cy="4525963"/>
          </a:xfrm>
        </p:spPr>
        <p:txBody>
          <a:bodyPr/>
          <a:lstStyle/>
          <a:p>
            <a:r>
              <a:rPr lang="en-US" dirty="0"/>
              <a:t>Click “Add”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Choose the file “</a:t>
            </a:r>
            <a:r>
              <a:rPr lang="en-US" dirty="0" err="1" smtClean="0"/>
              <a:t>dgPolyworks_Standard</a:t>
            </a:r>
            <a:r>
              <a:rPr lang="en-US" dirty="0"/>
              <a:t>” and Submit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07249" y="6261219"/>
            <a:ext cx="864066" cy="180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4146" y="5993969"/>
            <a:ext cx="1819168" cy="26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4479"/>
      </p:ext>
    </p:extLst>
  </p:cSld>
  <p:clrMapOvr>
    <a:masterClrMapping/>
  </p:clrMapOvr>
</p:sld>
</file>

<file path=ppt/theme/theme1.xml><?xml version="1.0" encoding="utf-8"?>
<a:theme xmlns:a="http://schemas.openxmlformats.org/drawingml/2006/main" name="DCS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DCS2016</Template>
  <TotalTime>1597</TotalTime>
  <Words>87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DCS2016</vt:lpstr>
      <vt:lpstr>Importing Translator to QDM3D</vt:lpstr>
      <vt:lpstr>Importing Translator to QDM3D</vt:lpstr>
      <vt:lpstr>Importing sample file in QDM3D</vt:lpstr>
      <vt:lpstr>Importing Translator to QDMWEB</vt:lpstr>
      <vt:lpstr>Importing Translator to QDMWEB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QDMWEB – Data Certification</dc:title>
  <dc:creator>T Viv</dc:creator>
  <cp:lastModifiedBy>Michael DeVries</cp:lastModifiedBy>
  <cp:revision>20</cp:revision>
  <dcterms:created xsi:type="dcterms:W3CDTF">2021-04-06T17:13:10Z</dcterms:created>
  <dcterms:modified xsi:type="dcterms:W3CDTF">2023-03-02T19:18:13Z</dcterms:modified>
</cp:coreProperties>
</file>