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6" r:id="rId2"/>
    <p:sldId id="257" r:id="rId3"/>
    <p:sldId id="259" r:id="rId4"/>
    <p:sldId id="265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84" y="-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C:\Users\breese\Desktop\Title-page-blue-swoop-imag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2707"/>
            <a:ext cx="12191999" cy="68640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16000" y="152401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30400" y="19050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44946094-4152-4E8C-8EAF-529AD40F763D}" type="datetimeFigureOut">
              <a:rPr lang="en-US" smtClean="0"/>
              <a:t>4/20/2021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72C62-483B-48D1-818C-1B15E47E69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1809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72C62-483B-48D1-818C-1B15E47E69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9405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72C62-483B-48D1-818C-1B15E47E69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2954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72C62-483B-48D1-818C-1B15E47E69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7587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breese\Desktop\Title-page-blue-swoop-imag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1" y="-6080"/>
            <a:ext cx="12191999" cy="68640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72C62-483B-48D1-818C-1B15E47E69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5997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72C62-483B-48D1-818C-1B15E47E69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9667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72C62-483B-48D1-818C-1B15E47E69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178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72C62-483B-48D1-818C-1B15E47E69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883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72C62-483B-48D1-818C-1B15E47E69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5868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72C62-483B-48D1-818C-1B15E47E69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9274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72C62-483B-48D1-818C-1B15E47E69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8819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3" descr="C:\Users\breese\Desktop\blue-wave-top-2.png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43738"/>
            <a:ext cx="12192000" cy="20366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/>
          <p:cNvSpPr/>
          <p:nvPr/>
        </p:nvSpPr>
        <p:spPr>
          <a:xfrm>
            <a:off x="0" y="0"/>
            <a:ext cx="12192000" cy="1828800"/>
          </a:xfrm>
          <a:prstGeom prst="rect">
            <a:avLst/>
          </a:prstGeom>
          <a:solidFill>
            <a:srgbClr val="FFFFFF">
              <a:alpha val="32157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7" name="Picture 2" descr="C:\Users\breese\Desktop\blue-wave-top-1.png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132218">
            <a:off x="6227619" y="3903273"/>
            <a:ext cx="7988300" cy="2295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E72C62-483B-48D1-818C-1B15E47E6982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3200" y="6451662"/>
            <a:ext cx="1071093" cy="241208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524001" y="6433767"/>
            <a:ext cx="367728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1">
                    <a:lumMod val="75000"/>
                  </a:schemeClr>
                </a:solidFill>
              </a:rPr>
              <a:t>Dimensional Control Systems |</a:t>
            </a:r>
            <a:r>
              <a:rPr lang="en-US" sz="1200" baseline="0" dirty="0">
                <a:solidFill>
                  <a:schemeClr val="bg1">
                    <a:lumMod val="75000"/>
                  </a:schemeClr>
                </a:solidFill>
              </a:rPr>
              <a:t> 2016 All Rights Reserved</a:t>
            </a:r>
            <a:endParaRPr lang="en-US" sz="1200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75510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Polyworks Translator Guide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1600200"/>
            <a:ext cx="10972800" cy="4525963"/>
          </a:xfrm>
        </p:spPr>
        <p:txBody>
          <a:bodyPr/>
          <a:lstStyle/>
          <a:p>
            <a:r>
              <a:rPr lang="en-US" b="1" dirty="0"/>
              <a:t>Date</a:t>
            </a:r>
            <a:r>
              <a:rPr lang="en-US" dirty="0"/>
              <a:t>: </a:t>
            </a:r>
            <a:r>
              <a:rPr lang="en-US" dirty="0" smtClean="0"/>
              <a:t>4/20/2021</a:t>
            </a:r>
            <a:endParaRPr lang="en-US" dirty="0"/>
          </a:p>
          <a:p>
            <a:r>
              <a:rPr lang="en-US" b="1" dirty="0"/>
              <a:t>Macro Name</a:t>
            </a:r>
            <a:r>
              <a:rPr lang="en-US" dirty="0"/>
              <a:t>:  </a:t>
            </a:r>
            <a:r>
              <a:rPr lang="en-US" dirty="0" err="1" smtClean="0"/>
              <a:t>dgPolyworks_Standard</a:t>
            </a:r>
            <a:endParaRPr lang="en-US" dirty="0"/>
          </a:p>
          <a:p>
            <a:r>
              <a:rPr lang="en-US" b="1" dirty="0" smtClean="0"/>
              <a:t>Macro </a:t>
            </a:r>
            <a:r>
              <a:rPr lang="en-US" b="1" dirty="0"/>
              <a:t>Description</a:t>
            </a:r>
            <a:r>
              <a:rPr lang="en-US" dirty="0"/>
              <a:t>: Macro for </a:t>
            </a:r>
            <a:r>
              <a:rPr lang="en-US" dirty="0" smtClean="0"/>
              <a:t>Polyworks TXT files</a:t>
            </a:r>
            <a:endParaRPr lang="en-US" dirty="0"/>
          </a:p>
          <a:p>
            <a:r>
              <a:rPr lang="en-US" b="1" dirty="0"/>
              <a:t>Created By</a:t>
            </a:r>
            <a:r>
              <a:rPr lang="en-US" dirty="0"/>
              <a:t>: </a:t>
            </a:r>
            <a:r>
              <a:rPr lang="en-US" dirty="0" smtClean="0"/>
              <a:t>Rishi Rughooputh</a:t>
            </a:r>
          </a:p>
        </p:txBody>
      </p:sp>
      <p:sp>
        <p:nvSpPr>
          <p:cNvPr id="4" name="Rectangle 3"/>
          <p:cNvSpPr/>
          <p:nvPr/>
        </p:nvSpPr>
        <p:spPr>
          <a:xfrm>
            <a:off x="609600" y="5941498"/>
            <a:ext cx="1129437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00000"/>
                </a:solidFill>
                <a:latin typeface="Calibri" panose="020F0502020204030204" pitchFamily="34" charset="0"/>
              </a:rPr>
              <a:t>Reference DCS USE </a:t>
            </a:r>
            <a:r>
              <a:rPr lang="en-US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ONLY: </a:t>
            </a:r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https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://</a:t>
            </a:r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helpdesk.3dcs.com/WorkOrder.do?woMode=viewWO&amp;woID=69245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39799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B7E7B12-D112-4204-AAFB-6155EA6866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Objective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1AF0375-67F1-468E-BB83-9F322CA73E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This guide will help you understand what file structure is required for the Polyworks translator to work.</a:t>
            </a:r>
          </a:p>
          <a:p>
            <a:r>
              <a:rPr lang="en-US" dirty="0" smtClean="0"/>
              <a:t>The </a:t>
            </a:r>
            <a:r>
              <a:rPr lang="en-US" dirty="0"/>
              <a:t>format of the file </a:t>
            </a:r>
            <a:r>
              <a:rPr lang="en-US" dirty="0" smtClean="0"/>
              <a:t>needs </a:t>
            </a:r>
            <a:r>
              <a:rPr lang="en-US" dirty="0"/>
              <a:t>to match the format of the sample file </a:t>
            </a:r>
            <a:r>
              <a:rPr lang="en-US" dirty="0" smtClean="0"/>
              <a:t>shown. </a:t>
            </a:r>
          </a:p>
          <a:p>
            <a:r>
              <a:rPr lang="en-US" dirty="0"/>
              <a:t>A</a:t>
            </a:r>
            <a:r>
              <a:rPr lang="en-US" dirty="0" smtClean="0"/>
              <a:t>ny </a:t>
            </a:r>
            <a:r>
              <a:rPr lang="en-US" dirty="0"/>
              <a:t>changes to the format may cause issue in reading the file correctly.</a:t>
            </a:r>
          </a:p>
          <a:p>
            <a:r>
              <a:rPr lang="en-US" dirty="0"/>
              <a:t>This package contains: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Polyworks Sample measurement file 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Polyworks Translator 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PowerPoint </a:t>
            </a:r>
            <a:r>
              <a:rPr lang="en-US" dirty="0" smtClean="0"/>
              <a:t>Document highlighting </a:t>
            </a:r>
            <a:r>
              <a:rPr lang="en-US" dirty="0"/>
              <a:t>different sections required in </a:t>
            </a:r>
            <a:r>
              <a:rPr lang="en-US" dirty="0" smtClean="0"/>
              <a:t>a sample </a:t>
            </a:r>
            <a:r>
              <a:rPr lang="en-US" dirty="0"/>
              <a:t>file</a:t>
            </a:r>
            <a:r>
              <a:rPr lang="en-US" dirty="0" smtClean="0"/>
              <a:t>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PowerPoint Document showing how to import a translator &amp; sample file to QDM3D &amp; </a:t>
            </a:r>
            <a:r>
              <a:rPr lang="en-US" dirty="0" err="1" smtClean="0"/>
              <a:t>QDMWeb</a:t>
            </a:r>
            <a:endParaRPr lang="en-US" dirty="0"/>
          </a:p>
          <a:p>
            <a:pPr marL="914400" lvl="2" indent="0">
              <a:buNone/>
            </a:pPr>
            <a:endParaRPr lang="en-US" dirty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68205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69CB57D-EBA1-438E-86CE-6A8A4483F1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-206577"/>
            <a:ext cx="10972800" cy="1143000"/>
          </a:xfrm>
        </p:spPr>
        <p:txBody>
          <a:bodyPr/>
          <a:lstStyle/>
          <a:p>
            <a:r>
              <a:rPr lang="en-US" dirty="0"/>
              <a:t>Sample file format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6DE6B52-4956-4F08-BE64-C150DD7F6F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6377" y="1600201"/>
            <a:ext cx="10972800" cy="4525963"/>
          </a:xfrm>
        </p:spPr>
        <p:txBody>
          <a:bodyPr>
            <a:normAutofit lnSpcReduction="10000"/>
          </a:bodyPr>
          <a:lstStyle/>
          <a:p>
            <a:r>
              <a:rPr lang="en-US" dirty="0"/>
              <a:t>Header Info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JSN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Date &amp; Time</a:t>
            </a:r>
          </a:p>
          <a:p>
            <a:r>
              <a:rPr lang="en-US" dirty="0"/>
              <a:t>Each Measurement</a:t>
            </a:r>
          </a:p>
          <a:p>
            <a:pPr marL="457200" lvl="1" indent="0">
              <a:buNone/>
            </a:pPr>
            <a:r>
              <a:rPr lang="en-US" dirty="0"/>
              <a:t>3.	Feature name</a:t>
            </a:r>
          </a:p>
          <a:p>
            <a:pPr marL="457200" lvl="1" indent="0">
              <a:buNone/>
            </a:pPr>
            <a:r>
              <a:rPr lang="en-US" dirty="0"/>
              <a:t>4.  Attribute name</a:t>
            </a:r>
          </a:p>
          <a:p>
            <a:pPr marL="457200" lvl="1" indent="0">
              <a:buNone/>
            </a:pPr>
            <a:r>
              <a:rPr lang="en-US" dirty="0"/>
              <a:t>5.  Nominal value</a:t>
            </a:r>
          </a:p>
          <a:p>
            <a:pPr marL="971550" lvl="1" indent="-514350">
              <a:buAutoNum type="arabicPeriod" startAt="6"/>
            </a:pPr>
            <a:r>
              <a:rPr lang="en-US" dirty="0"/>
              <a:t>USL</a:t>
            </a:r>
          </a:p>
          <a:p>
            <a:pPr marL="971550" lvl="1" indent="-514350">
              <a:buAutoNum type="arabicPeriod" startAt="6"/>
            </a:pPr>
            <a:r>
              <a:rPr lang="en-US" dirty="0"/>
              <a:t>LSL</a:t>
            </a:r>
          </a:p>
          <a:p>
            <a:pPr marL="571500" indent="-514350">
              <a:buAutoNum type="arabicPeriod" startAt="6"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-372" t="-214" r="57950" b="22202"/>
          <a:stretch/>
        </p:blipFill>
        <p:spPr>
          <a:xfrm>
            <a:off x="5518363" y="1131944"/>
            <a:ext cx="5110488" cy="5726056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9034943" y="2927758"/>
            <a:ext cx="1291905" cy="25167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028270" y="2448807"/>
            <a:ext cx="1451295" cy="600164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100" dirty="0"/>
              <a:t>The date and time of the CSV file will be used</a:t>
            </a:r>
          </a:p>
        </p:txBody>
      </p:sp>
      <p:sp>
        <p:nvSpPr>
          <p:cNvPr id="8" name="Right Arrow 7"/>
          <p:cNvSpPr/>
          <p:nvPr/>
        </p:nvSpPr>
        <p:spPr>
          <a:xfrm>
            <a:off x="3499666" y="2719030"/>
            <a:ext cx="469783" cy="19294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9516109" y="2684699"/>
            <a:ext cx="233494" cy="26161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100" dirty="0"/>
              <a:t>1</a:t>
            </a:r>
          </a:p>
        </p:txBody>
      </p:sp>
      <p:sp>
        <p:nvSpPr>
          <p:cNvPr id="10" name="Oval 9"/>
          <p:cNvSpPr/>
          <p:nvPr/>
        </p:nvSpPr>
        <p:spPr>
          <a:xfrm>
            <a:off x="5639499" y="2927758"/>
            <a:ext cx="704870" cy="25167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6552502" y="2927758"/>
            <a:ext cx="653642" cy="25167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7533313" y="2927758"/>
            <a:ext cx="587229" cy="25167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8081394" y="2927758"/>
            <a:ext cx="395681" cy="25167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8535098" y="2927758"/>
            <a:ext cx="395681" cy="25167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8616191" y="2665372"/>
            <a:ext cx="233494" cy="26161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100" dirty="0"/>
              <a:t>7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8174564" y="2629396"/>
            <a:ext cx="233494" cy="26161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100" dirty="0"/>
              <a:t>6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517236" y="2639429"/>
            <a:ext cx="233494" cy="26161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100" dirty="0"/>
              <a:t>5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699484" y="2665372"/>
            <a:ext cx="233494" cy="26161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100" dirty="0"/>
              <a:t>4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839283" y="2642072"/>
            <a:ext cx="233494" cy="26161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100" dirty="0"/>
              <a:t>3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192574" y="2121361"/>
            <a:ext cx="233494" cy="26161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100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486961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7C89331-BAC7-4630-8C60-CB1088A2FA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Translator Logic &amp; Notes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="" xmlns:a16="http://schemas.microsoft.com/office/drawing/2014/main" id="{E6DE6B52-4956-4F08-BE64-C150DD7F6F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493139"/>
            <a:ext cx="10972800" cy="4525963"/>
          </a:xfrm>
        </p:spPr>
        <p:txBody>
          <a:bodyPr>
            <a:normAutofit fontScale="92500" lnSpcReduction="20000"/>
          </a:bodyPr>
          <a:lstStyle/>
          <a:p>
            <a:pPr marL="971550" lvl="1" indent="-514350">
              <a:buFont typeface="+mj-lt"/>
              <a:buAutoNum type="arabicPeriod"/>
            </a:pP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JSN</a:t>
            </a:r>
          </a:p>
          <a:p>
            <a:pPr marL="1828800" lvl="3" indent="-514350"/>
            <a:r>
              <a:rPr lang="en-US" dirty="0" smtClean="0"/>
              <a:t>JSN will be all columns after LSL column</a:t>
            </a:r>
            <a:endParaRPr lang="en-US" dirty="0"/>
          </a:p>
          <a:p>
            <a:pPr marL="971550" lvl="1" indent="-514350">
              <a:buFont typeface="+mj-lt"/>
              <a:buAutoNum type="arabicPeriod"/>
            </a:pP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Date &amp; 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Time</a:t>
            </a:r>
          </a:p>
          <a:p>
            <a:pPr marL="1828800" lvl="3" indent="-514350"/>
            <a:r>
              <a:rPr lang="en-US" dirty="0" smtClean="0"/>
              <a:t>The date and time will be the file date &amp; time</a:t>
            </a:r>
            <a:endParaRPr lang="en-US" dirty="0"/>
          </a:p>
          <a:p>
            <a:pPr marL="457200" lvl="1" indent="0">
              <a:buNone/>
            </a:pP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3. 	Attribute name</a:t>
            </a:r>
            <a:endParaRPr 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857250" lvl="2" indent="0">
              <a:buNone/>
            </a:pPr>
            <a:r>
              <a:rPr lang="en-US" dirty="0" smtClean="0"/>
              <a:t>Attributes in “Control” column </a:t>
            </a:r>
            <a:r>
              <a:rPr lang="en-US" dirty="0"/>
              <a:t>are adjusted as:</a:t>
            </a:r>
          </a:p>
          <a:p>
            <a:pPr marL="1828800" lvl="3" indent="-514350"/>
            <a:r>
              <a:rPr lang="en-US" dirty="0" smtClean="0"/>
              <a:t>“</a:t>
            </a:r>
            <a:r>
              <a:rPr lang="en-US" dirty="0"/>
              <a:t>Surface Distance”  = “D”</a:t>
            </a:r>
          </a:p>
          <a:p>
            <a:pPr marL="1828800" lvl="3" indent="-514350"/>
            <a:r>
              <a:rPr lang="en-US" dirty="0" smtClean="0"/>
              <a:t>“</a:t>
            </a:r>
            <a:r>
              <a:rPr lang="en-US" dirty="0"/>
              <a:t>3D Distance”, = “V”</a:t>
            </a:r>
          </a:p>
          <a:p>
            <a:pPr marL="1828800" lvl="3" indent="-514350"/>
            <a:r>
              <a:rPr lang="en-US" dirty="0" smtClean="0"/>
              <a:t>If Attribute ends with “</a:t>
            </a:r>
            <a:r>
              <a:rPr lang="en-US" dirty="0"/>
              <a:t>X”,  = “X”</a:t>
            </a:r>
          </a:p>
          <a:p>
            <a:pPr marL="1828800" lvl="3" indent="-514350"/>
            <a:r>
              <a:rPr lang="en-US" dirty="0" smtClean="0"/>
              <a:t>If Attribute ends with “</a:t>
            </a:r>
            <a:r>
              <a:rPr lang="en-US" dirty="0"/>
              <a:t>Y”,  = “Y”</a:t>
            </a:r>
          </a:p>
          <a:p>
            <a:pPr marL="1828800" lvl="3" indent="-514350"/>
            <a:r>
              <a:rPr lang="en-US" dirty="0"/>
              <a:t>If Attribute ends with “Z”,  = “Z”</a:t>
            </a:r>
          </a:p>
          <a:p>
            <a:pPr marL="1828800" lvl="3" indent="-514350"/>
            <a:r>
              <a:rPr lang="en-US" dirty="0" smtClean="0"/>
              <a:t>“ </a:t>
            </a:r>
            <a:r>
              <a:rPr lang="en-US" dirty="0"/>
              <a:t>“ ,  = “V”</a:t>
            </a:r>
          </a:p>
          <a:p>
            <a:pPr marL="1828800" lvl="3" indent="-514350"/>
            <a:r>
              <a:rPr lang="en-US" dirty="0" smtClean="0"/>
              <a:t>“</a:t>
            </a:r>
            <a:r>
              <a:rPr lang="en-US" dirty="0"/>
              <a:t>M”,  = “V”</a:t>
            </a:r>
          </a:p>
          <a:p>
            <a:pPr marL="1314450" lvl="3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8779279"/>
      </p:ext>
    </p:extLst>
  </p:cSld>
  <p:clrMapOvr>
    <a:masterClrMapping/>
  </p:clrMapOvr>
</p:sld>
</file>

<file path=ppt/theme/theme1.xml><?xml version="1.0" encoding="utf-8"?>
<a:theme xmlns:a="http://schemas.openxmlformats.org/drawingml/2006/main" name="DCS2016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DCS2016</Template>
  <TotalTime>1651</TotalTime>
  <Words>176</Words>
  <Application>Microsoft Office PowerPoint</Application>
  <PresentationFormat>Widescreen</PresentationFormat>
  <Paragraphs>47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DCS2016</vt:lpstr>
      <vt:lpstr>Polyworks Translator Guide</vt:lpstr>
      <vt:lpstr>Objective</vt:lpstr>
      <vt:lpstr>Sample file format</vt:lpstr>
      <vt:lpstr>Translator Logic &amp; Notes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QDMWEB – Data Certification</dc:title>
  <dc:creator>T Viv</dc:creator>
  <cp:lastModifiedBy>Rishi Rughooputh</cp:lastModifiedBy>
  <cp:revision>26</cp:revision>
  <dcterms:created xsi:type="dcterms:W3CDTF">2021-04-06T17:13:10Z</dcterms:created>
  <dcterms:modified xsi:type="dcterms:W3CDTF">2021-04-20T15:22:57Z</dcterms:modified>
</cp:coreProperties>
</file>