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9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breese\Desktop\Title-page-blue-swoop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7"/>
            <a:ext cx="12191999" cy="686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1524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0400" y="19050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4946094-4152-4E8C-8EAF-529AD40F763D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8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4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9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reese\Desktop\Title-page-blue-swoop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-6080"/>
            <a:ext cx="12191999" cy="686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9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6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7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8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8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2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8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breese\Desktop\blue-wave-top-2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3738"/>
            <a:ext cx="12192000" cy="203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0"/>
            <a:ext cx="12192000" cy="1828800"/>
          </a:xfrm>
          <a:prstGeom prst="rect">
            <a:avLst/>
          </a:prstGeom>
          <a:solidFill>
            <a:srgbClr val="FFFFF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2" descr="C:\Users\breese\Desktop\blue-wave-top-1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32218">
            <a:off x="6227619" y="3903273"/>
            <a:ext cx="798830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200" y="6451662"/>
            <a:ext cx="1071093" cy="2412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1" y="6433767"/>
            <a:ext cx="36772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Dimensional Control Systems |</a:t>
            </a:r>
            <a:r>
              <a:rPr lang="en-US" sz="1200" baseline="0" dirty="0">
                <a:solidFill>
                  <a:schemeClr val="bg1">
                    <a:lumMod val="75000"/>
                  </a:schemeClr>
                </a:solidFill>
              </a:rPr>
              <a:t> 2016 All Rights Reserved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5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Polyworks Translator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10972800" cy="4525963"/>
          </a:xfrm>
        </p:spPr>
        <p:txBody>
          <a:bodyPr/>
          <a:lstStyle/>
          <a:p>
            <a:r>
              <a:rPr lang="en-US" b="1" dirty="0"/>
              <a:t>Date</a:t>
            </a:r>
            <a:r>
              <a:rPr lang="en-US" dirty="0"/>
              <a:t>: </a:t>
            </a:r>
            <a:r>
              <a:rPr lang="en-US" dirty="0" smtClean="0"/>
              <a:t>4/20/2021</a:t>
            </a:r>
            <a:endParaRPr lang="en-US" dirty="0"/>
          </a:p>
          <a:p>
            <a:r>
              <a:rPr lang="en-US" b="1" dirty="0"/>
              <a:t>Macro Name</a:t>
            </a:r>
            <a:r>
              <a:rPr lang="en-US" dirty="0"/>
              <a:t>:  </a:t>
            </a:r>
            <a:r>
              <a:rPr lang="en-US" dirty="0" err="1" smtClean="0"/>
              <a:t>dgPolyworks_Standard</a:t>
            </a:r>
            <a:endParaRPr lang="en-US" dirty="0"/>
          </a:p>
          <a:p>
            <a:r>
              <a:rPr lang="en-US" b="1" dirty="0" smtClean="0"/>
              <a:t>Macro </a:t>
            </a:r>
            <a:r>
              <a:rPr lang="en-US" b="1" dirty="0"/>
              <a:t>Description</a:t>
            </a:r>
            <a:r>
              <a:rPr lang="en-US" dirty="0"/>
              <a:t>: Macro for </a:t>
            </a:r>
            <a:r>
              <a:rPr lang="en-US" dirty="0" smtClean="0"/>
              <a:t>Polyworks TXT files</a:t>
            </a:r>
            <a:endParaRPr lang="en-US" dirty="0"/>
          </a:p>
          <a:p>
            <a:r>
              <a:rPr lang="en-US" b="1" dirty="0"/>
              <a:t>Created By</a:t>
            </a:r>
            <a:r>
              <a:rPr lang="en-US" dirty="0"/>
              <a:t>: </a:t>
            </a:r>
            <a:r>
              <a:rPr lang="en-US" dirty="0" smtClean="0"/>
              <a:t>Rishi Rughooputh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941498"/>
            <a:ext cx="11294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Reference DCS USE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ONLY: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https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://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helpdesk.3dcs.com/WorkOrder.do?woMode=viewWO&amp;woID=69245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97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7E7B12-D112-4204-AAFB-6155EA68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AF0375-67F1-468E-BB83-9F322CA73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This guide will help you understand what file structure is required for the Polyworks translator to work.</a:t>
            </a:r>
          </a:p>
          <a:p>
            <a:r>
              <a:rPr lang="en-US" dirty="0" smtClean="0"/>
              <a:t>The </a:t>
            </a:r>
            <a:r>
              <a:rPr lang="en-US" dirty="0"/>
              <a:t>format of the file </a:t>
            </a:r>
            <a:r>
              <a:rPr lang="en-US" dirty="0" smtClean="0"/>
              <a:t>needs </a:t>
            </a:r>
            <a:r>
              <a:rPr lang="en-US" dirty="0"/>
              <a:t>to match the format of the sample file </a:t>
            </a:r>
            <a:r>
              <a:rPr lang="en-US" dirty="0" smtClean="0"/>
              <a:t>shown. </a:t>
            </a:r>
          </a:p>
          <a:p>
            <a:r>
              <a:rPr lang="en-US" dirty="0"/>
              <a:t>A</a:t>
            </a:r>
            <a:r>
              <a:rPr lang="en-US" dirty="0" smtClean="0"/>
              <a:t>ny </a:t>
            </a:r>
            <a:r>
              <a:rPr lang="en-US" dirty="0"/>
              <a:t>changes to the format may cause issue in reading the file correctly.</a:t>
            </a:r>
          </a:p>
          <a:p>
            <a:r>
              <a:rPr lang="en-US" dirty="0"/>
              <a:t>This package contains: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Polyworks Sample measurement file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Polyworks Translator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PowerPoint </a:t>
            </a:r>
            <a:r>
              <a:rPr lang="en-US" dirty="0" smtClean="0"/>
              <a:t>Document highlighting </a:t>
            </a:r>
            <a:r>
              <a:rPr lang="en-US" dirty="0"/>
              <a:t>different sections required in </a:t>
            </a:r>
            <a:r>
              <a:rPr lang="en-US" dirty="0" smtClean="0"/>
              <a:t>a sample </a:t>
            </a:r>
            <a:r>
              <a:rPr lang="en-US" dirty="0"/>
              <a:t>file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PowerPoint Document showing how to import a translator &amp; sample file to QDM3D &amp; </a:t>
            </a:r>
            <a:r>
              <a:rPr lang="en-US" dirty="0" err="1" smtClean="0"/>
              <a:t>QDMWeb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2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9CB57D-EBA1-438E-86CE-6A8A4483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06577"/>
            <a:ext cx="10972800" cy="1143000"/>
          </a:xfrm>
        </p:spPr>
        <p:txBody>
          <a:bodyPr/>
          <a:lstStyle/>
          <a:p>
            <a:r>
              <a:rPr lang="en-US" dirty="0"/>
              <a:t>Sample file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DE6B52-4956-4F08-BE64-C150DD7F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377" y="1600201"/>
            <a:ext cx="109728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Header Info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JSN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Date &amp; Time</a:t>
            </a:r>
          </a:p>
          <a:p>
            <a:r>
              <a:rPr lang="en-US" dirty="0"/>
              <a:t>Each Measurement</a:t>
            </a:r>
          </a:p>
          <a:p>
            <a:pPr marL="457200" lvl="1" indent="0">
              <a:buNone/>
            </a:pPr>
            <a:r>
              <a:rPr lang="en-US" dirty="0"/>
              <a:t>3.	Feature name</a:t>
            </a:r>
          </a:p>
          <a:p>
            <a:pPr marL="457200" lvl="1" indent="0">
              <a:buNone/>
            </a:pPr>
            <a:r>
              <a:rPr lang="en-US" dirty="0"/>
              <a:t>4.  Attribute name</a:t>
            </a:r>
          </a:p>
          <a:p>
            <a:pPr marL="457200" lvl="1" indent="0">
              <a:buNone/>
            </a:pPr>
            <a:r>
              <a:rPr lang="en-US" dirty="0"/>
              <a:t>5.  Nominal value</a:t>
            </a:r>
          </a:p>
          <a:p>
            <a:pPr marL="971550" lvl="1" indent="-514350">
              <a:buAutoNum type="arabicPeriod" startAt="6"/>
            </a:pPr>
            <a:r>
              <a:rPr lang="en-US" dirty="0"/>
              <a:t>USL</a:t>
            </a:r>
          </a:p>
          <a:p>
            <a:pPr marL="971550" lvl="1" indent="-514350">
              <a:buAutoNum type="arabicPeriod" startAt="6"/>
            </a:pPr>
            <a:r>
              <a:rPr lang="en-US" dirty="0"/>
              <a:t>LSL</a:t>
            </a:r>
          </a:p>
          <a:p>
            <a:pPr marL="571500" indent="-514350">
              <a:buAutoNum type="arabicPeriod" startAt="6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372" t="-214" r="57950" b="22202"/>
          <a:stretch/>
        </p:blipFill>
        <p:spPr>
          <a:xfrm>
            <a:off x="5518363" y="1131944"/>
            <a:ext cx="5110488" cy="572605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9034943" y="2927758"/>
            <a:ext cx="1291905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28270" y="2448807"/>
            <a:ext cx="1451295" cy="60016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The date and time of the CSV file will be used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499666" y="2719030"/>
            <a:ext cx="469783" cy="192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516109" y="2684699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5639499" y="2927758"/>
            <a:ext cx="704870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2502" y="2927758"/>
            <a:ext cx="653642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533313" y="2927758"/>
            <a:ext cx="587229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081394" y="2927758"/>
            <a:ext cx="395681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535098" y="2927758"/>
            <a:ext cx="395681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616191" y="2665372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174564" y="2629396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17236" y="2639429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99484" y="2665372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39283" y="2642072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92574" y="2121361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869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C89331-BAC7-4630-8C60-CB1088A2F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Translator Logic &amp; Notes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E6DE6B52-4956-4F08-BE64-C150DD7F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93139"/>
            <a:ext cx="10972800" cy="4525963"/>
          </a:xfrm>
        </p:spPr>
        <p:txBody>
          <a:bodyPr>
            <a:normAutofit fontScale="92500" lnSpcReduction="2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JSN</a:t>
            </a:r>
          </a:p>
          <a:p>
            <a:pPr marL="1828800" lvl="3" indent="-514350"/>
            <a:r>
              <a:rPr lang="en-US" dirty="0" smtClean="0"/>
              <a:t>JSN will be all columns after LSL column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Date &amp;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Time</a:t>
            </a:r>
          </a:p>
          <a:p>
            <a:pPr marL="1828800" lvl="3" indent="-514350"/>
            <a:r>
              <a:rPr lang="en-US" dirty="0" smtClean="0"/>
              <a:t>The date and time will be the file date &amp; time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 	Attribute name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57250" lvl="2" indent="0">
              <a:buNone/>
            </a:pPr>
            <a:r>
              <a:rPr lang="en-US" dirty="0" smtClean="0"/>
              <a:t>Attributes in “Control” column </a:t>
            </a:r>
            <a:r>
              <a:rPr lang="en-US" dirty="0"/>
              <a:t>are adjusted as:</a:t>
            </a:r>
          </a:p>
          <a:p>
            <a:pPr marL="1828800" lvl="3" indent="-514350"/>
            <a:r>
              <a:rPr lang="en-US" dirty="0" smtClean="0"/>
              <a:t>“</a:t>
            </a:r>
            <a:r>
              <a:rPr lang="en-US" dirty="0"/>
              <a:t>Surface Distance”  = “D”</a:t>
            </a:r>
          </a:p>
          <a:p>
            <a:pPr marL="1828800" lvl="3" indent="-514350"/>
            <a:r>
              <a:rPr lang="en-US" dirty="0" smtClean="0"/>
              <a:t>“</a:t>
            </a:r>
            <a:r>
              <a:rPr lang="en-US" dirty="0"/>
              <a:t>3D Distance”, = “V”</a:t>
            </a:r>
          </a:p>
          <a:p>
            <a:pPr marL="1828800" lvl="3" indent="-514350"/>
            <a:r>
              <a:rPr lang="en-US" dirty="0" smtClean="0"/>
              <a:t>If Attribute ends with “</a:t>
            </a:r>
            <a:r>
              <a:rPr lang="en-US" dirty="0"/>
              <a:t>X”,  = “X”</a:t>
            </a:r>
          </a:p>
          <a:p>
            <a:pPr marL="1828800" lvl="3" indent="-514350"/>
            <a:r>
              <a:rPr lang="en-US" dirty="0" smtClean="0"/>
              <a:t>If Attribute ends with “</a:t>
            </a:r>
            <a:r>
              <a:rPr lang="en-US" dirty="0"/>
              <a:t>Y”,  = “Y”</a:t>
            </a:r>
          </a:p>
          <a:p>
            <a:pPr marL="1828800" lvl="3" indent="-514350"/>
            <a:r>
              <a:rPr lang="en-US" dirty="0"/>
              <a:t>If Attribute ends with “Z”,  = “Z”</a:t>
            </a:r>
          </a:p>
          <a:p>
            <a:pPr marL="1828800" lvl="3" indent="-514350"/>
            <a:r>
              <a:rPr lang="en-US" dirty="0" smtClean="0"/>
              <a:t>“ </a:t>
            </a:r>
            <a:r>
              <a:rPr lang="en-US" dirty="0"/>
              <a:t>“ ,  = “V”</a:t>
            </a:r>
          </a:p>
          <a:p>
            <a:pPr marL="1828800" lvl="3" indent="-514350"/>
            <a:r>
              <a:rPr lang="en-US" dirty="0" smtClean="0"/>
              <a:t>“</a:t>
            </a:r>
            <a:r>
              <a:rPr lang="en-US" dirty="0"/>
              <a:t>M”,  = “V”</a:t>
            </a:r>
          </a:p>
          <a:p>
            <a:pPr marL="131445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779279"/>
      </p:ext>
    </p:extLst>
  </p:cSld>
  <p:clrMapOvr>
    <a:masterClrMapping/>
  </p:clrMapOvr>
</p:sld>
</file>

<file path=ppt/theme/theme1.xml><?xml version="1.0" encoding="utf-8"?>
<a:theme xmlns:a="http://schemas.openxmlformats.org/drawingml/2006/main" name="DCS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DCS2016</Template>
  <TotalTime>1651</TotalTime>
  <Words>176</Words>
  <Application>Microsoft Office PowerPoint</Application>
  <PresentationFormat>Widescreen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DCS2016</vt:lpstr>
      <vt:lpstr>Polyworks Translator Guide</vt:lpstr>
      <vt:lpstr>Objective</vt:lpstr>
      <vt:lpstr>Sample file format</vt:lpstr>
      <vt:lpstr>Translator Logic &amp; Notes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QDMWEB – Data Certification</dc:title>
  <dc:creator>T Viv</dc:creator>
  <cp:lastModifiedBy>Rishi Rughooputh</cp:lastModifiedBy>
  <cp:revision>26</cp:revision>
  <dcterms:created xsi:type="dcterms:W3CDTF">2021-04-06T17:13:10Z</dcterms:created>
  <dcterms:modified xsi:type="dcterms:W3CDTF">2021-04-20T15:22:57Z</dcterms:modified>
</cp:coreProperties>
</file>