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7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52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9050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4946094-4152-4E8C-8EAF-529AD40F763D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4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-6080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reese\Desktop\blue-wave-top-2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738"/>
            <a:ext cx="12192000" cy="203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2" descr="C:\Users\breese\Desktop\blue-wave-top-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2218">
            <a:off x="6227619" y="3903273"/>
            <a:ext cx="798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" y="6451662"/>
            <a:ext cx="1071093" cy="241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1" y="6433767"/>
            <a:ext cx="367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Dimensional Control Systems |</a:t>
            </a:r>
            <a:r>
              <a:rPr lang="en-US" sz="1200" baseline="0" dirty="0">
                <a:solidFill>
                  <a:schemeClr val="bg1">
                    <a:lumMod val="75000"/>
                  </a:schemeClr>
                </a:solidFill>
              </a:rPr>
              <a:t> 2016 All Rights Reserved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</a:t>
            </a:r>
            <a:r>
              <a:rPr lang="en-US" dirty="0"/>
              <a:t>Translator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10972800" cy="4525963"/>
          </a:xfrm>
        </p:spPr>
        <p:txBody>
          <a:bodyPr/>
          <a:lstStyle/>
          <a:p>
            <a:r>
              <a:rPr lang="en-US" b="1" dirty="0"/>
              <a:t>Date</a:t>
            </a:r>
            <a:r>
              <a:rPr lang="en-US" dirty="0"/>
              <a:t>: </a:t>
            </a:r>
            <a:r>
              <a:rPr lang="en-US" dirty="0" smtClean="0"/>
              <a:t>4/22/2021</a:t>
            </a:r>
            <a:endParaRPr lang="en-US" dirty="0"/>
          </a:p>
          <a:p>
            <a:r>
              <a:rPr lang="en-US" b="1" dirty="0"/>
              <a:t>Macro Name</a:t>
            </a:r>
            <a:r>
              <a:rPr lang="en-US" dirty="0"/>
              <a:t>:  </a:t>
            </a:r>
            <a:r>
              <a:rPr lang="en-US" dirty="0" err="1" smtClean="0"/>
              <a:t>dgPerceptron_Standard</a:t>
            </a:r>
            <a:endParaRPr lang="en-US" dirty="0"/>
          </a:p>
          <a:p>
            <a:r>
              <a:rPr lang="en-US" b="1" dirty="0" smtClean="0"/>
              <a:t>Macro </a:t>
            </a:r>
            <a:r>
              <a:rPr lang="en-US" b="1" dirty="0"/>
              <a:t>Description</a:t>
            </a:r>
            <a:r>
              <a:rPr lang="en-US" dirty="0"/>
              <a:t>: Macro for </a:t>
            </a:r>
            <a:r>
              <a:rPr lang="en-US" dirty="0" smtClean="0"/>
              <a:t>Perceptron TXT files</a:t>
            </a:r>
            <a:endParaRPr lang="en-US" dirty="0"/>
          </a:p>
          <a:p>
            <a:r>
              <a:rPr lang="en-US" b="1" dirty="0"/>
              <a:t>Created By</a:t>
            </a:r>
            <a:r>
              <a:rPr lang="en-US" dirty="0"/>
              <a:t>: </a:t>
            </a:r>
            <a:r>
              <a:rPr lang="en-US" dirty="0" smtClean="0"/>
              <a:t>Rishi Rughooputh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941498"/>
            <a:ext cx="11294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Reference DCS USE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ONLY: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https://helpdesk.3dcs.com/WorkOrder.do?woMode=viewWO&amp;woID=69298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7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7E7B12-D112-4204-AAFB-6155EA68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AF0375-67F1-468E-BB83-9F322CA7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This guide will help you understand what file structure is required for the </a:t>
            </a:r>
            <a:r>
              <a:rPr lang="en-US" dirty="0" smtClean="0"/>
              <a:t>Perceptron </a:t>
            </a:r>
            <a:r>
              <a:rPr lang="en-US" dirty="0"/>
              <a:t>translator to work.</a:t>
            </a:r>
          </a:p>
          <a:p>
            <a:r>
              <a:rPr lang="en-US" dirty="0" smtClean="0"/>
              <a:t>The </a:t>
            </a:r>
            <a:r>
              <a:rPr lang="en-US" dirty="0"/>
              <a:t>format of the file </a:t>
            </a:r>
            <a:r>
              <a:rPr lang="en-US" dirty="0" smtClean="0"/>
              <a:t>needs </a:t>
            </a:r>
            <a:r>
              <a:rPr lang="en-US" dirty="0"/>
              <a:t>to match the format of the sample file </a:t>
            </a:r>
            <a:r>
              <a:rPr lang="en-US" dirty="0" smtClean="0"/>
              <a:t>shown. </a:t>
            </a:r>
          </a:p>
          <a:p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changes to the format may cause issue in reading the file correctly.</a:t>
            </a:r>
          </a:p>
          <a:p>
            <a:r>
              <a:rPr lang="en-US" dirty="0"/>
              <a:t>This package contains: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Perceptron </a:t>
            </a:r>
            <a:r>
              <a:rPr lang="en-US" dirty="0"/>
              <a:t>Sample measurement file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Perceptron Translator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PowerPoint </a:t>
            </a:r>
            <a:r>
              <a:rPr lang="en-US" dirty="0" smtClean="0"/>
              <a:t>Document highlighting </a:t>
            </a:r>
            <a:r>
              <a:rPr lang="en-US" dirty="0"/>
              <a:t>different sections required in </a:t>
            </a:r>
            <a:r>
              <a:rPr lang="en-US" dirty="0" smtClean="0"/>
              <a:t>a sample </a:t>
            </a:r>
            <a:r>
              <a:rPr lang="en-US" dirty="0"/>
              <a:t>file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PowerPoint Document showing how to import a translator &amp; sample file to QDM3D &amp; </a:t>
            </a:r>
            <a:r>
              <a:rPr lang="en-US" dirty="0" err="1" smtClean="0"/>
              <a:t>QDMWeb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6307"/>
          <a:stretch/>
        </p:blipFill>
        <p:spPr>
          <a:xfrm>
            <a:off x="3969449" y="3707418"/>
            <a:ext cx="8010918" cy="21911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Sample file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Date &amp; Time</a:t>
            </a:r>
          </a:p>
          <a:p>
            <a:r>
              <a:rPr lang="en-US" dirty="0"/>
              <a:t>Each Measurement</a:t>
            </a:r>
          </a:p>
          <a:p>
            <a:pPr marL="457200" lvl="1" indent="0">
              <a:buNone/>
            </a:pPr>
            <a:r>
              <a:rPr lang="en-US" dirty="0"/>
              <a:t>3.	Feature name</a:t>
            </a:r>
          </a:p>
          <a:p>
            <a:pPr marL="457200" lvl="1" indent="0">
              <a:buNone/>
            </a:pPr>
            <a:r>
              <a:rPr lang="en-US" dirty="0"/>
              <a:t>4.  Attribute name</a:t>
            </a:r>
          </a:p>
          <a:p>
            <a:pPr marL="457200" lvl="1" indent="0">
              <a:buNone/>
            </a:pPr>
            <a:r>
              <a:rPr lang="en-US" dirty="0"/>
              <a:t>5.  Nominal value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USL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LSL</a:t>
            </a:r>
          </a:p>
          <a:p>
            <a:pPr marL="571500" indent="-514350">
              <a:buAutoNum type="arabicPeriod" startAt="6"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516246" y="4806092"/>
            <a:ext cx="299035" cy="2768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83808" y="454448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820873" y="4822870"/>
            <a:ext cx="1168865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540517" y="4831260"/>
            <a:ext cx="278022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729519" y="4831260"/>
            <a:ext cx="209725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016454" y="4831260"/>
            <a:ext cx="119825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Oval 13"/>
          <p:cNvSpPr/>
          <p:nvPr/>
        </p:nvSpPr>
        <p:spPr>
          <a:xfrm>
            <a:off x="11376208" y="4818676"/>
            <a:ext cx="150110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294476" y="4532990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671151" y="454448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67620" y="4467557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53974" y="4393336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02347" y="454137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71811" y="4467557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38" name="Oval 37"/>
          <p:cNvSpPr/>
          <p:nvPr/>
        </p:nvSpPr>
        <p:spPr>
          <a:xfrm>
            <a:off x="8550469" y="4809996"/>
            <a:ext cx="119825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41" name="Straight Arrow Connector 40"/>
          <p:cNvCxnSpPr>
            <a:stCxn id="25" idx="0"/>
          </p:cNvCxnSpPr>
          <p:nvPr/>
        </p:nvCxnSpPr>
        <p:spPr>
          <a:xfrm flipH="1" flipV="1">
            <a:off x="8821990" y="4727939"/>
            <a:ext cx="144835" cy="3132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8768950" y="5041238"/>
            <a:ext cx="395749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27" name="Straight Arrow Connector 26"/>
          <p:cNvCxnSpPr>
            <a:stCxn id="38" idx="7"/>
          </p:cNvCxnSpPr>
          <p:nvPr/>
        </p:nvCxnSpPr>
        <p:spPr>
          <a:xfrm flipV="1">
            <a:off x="8652746" y="4672178"/>
            <a:ext cx="70308" cy="1746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9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C89331-BAC7-4630-8C60-CB1088A2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Translator Logic &amp; Notes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3139"/>
            <a:ext cx="109728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828800" lvl="3" indent="-514350"/>
            <a:r>
              <a:rPr lang="en-US" dirty="0" smtClean="0"/>
              <a:t>Columns A through H have to be in that specific order</a:t>
            </a:r>
          </a:p>
          <a:p>
            <a:pPr marL="1828800" lvl="3" indent="-514350"/>
            <a:r>
              <a:rPr lang="en-US" dirty="0" smtClean="0"/>
              <a:t>Anything after “FIXTURE” column will be recognized as measurement data by the translator</a:t>
            </a:r>
          </a:p>
          <a:p>
            <a:pPr marL="1828800" lvl="3" indent="-514350"/>
            <a:r>
              <a:rPr lang="en-US" dirty="0" smtClean="0"/>
              <a:t>The miscellaneous columns between “SEC” and “FIXTURE” column can be anything.</a:t>
            </a:r>
            <a:endParaRPr lang="en-US" dirty="0"/>
          </a:p>
          <a:p>
            <a:pPr marL="131445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79279"/>
      </p:ext>
    </p:extLst>
  </p:cSld>
  <p:clrMapOvr>
    <a:masterClrMapping/>
  </p:clrMapOvr>
</p:sld>
</file>

<file path=ppt/theme/theme1.xml><?xml version="1.0" encoding="utf-8"?>
<a:theme xmlns:a="http://schemas.openxmlformats.org/drawingml/2006/main" name="DCS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DCS2016</Template>
  <TotalTime>1693</TotalTime>
  <Words>182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DCS2016</vt:lpstr>
      <vt:lpstr>Perceptron Translator Guide</vt:lpstr>
      <vt:lpstr>Objective</vt:lpstr>
      <vt:lpstr>Sample file format</vt:lpstr>
      <vt:lpstr>Translator Logic &amp; Notes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QDMWEB – Data Certification</dc:title>
  <dc:creator>T Viv</dc:creator>
  <cp:lastModifiedBy>Rishi Rughooputh</cp:lastModifiedBy>
  <cp:revision>31</cp:revision>
  <dcterms:created xsi:type="dcterms:W3CDTF">2021-04-06T17:13:10Z</dcterms:created>
  <dcterms:modified xsi:type="dcterms:W3CDTF">2021-04-22T18:11:48Z</dcterms:modified>
</cp:coreProperties>
</file>