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5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-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7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1524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00" y="19050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4946094-4152-4E8C-8EAF-529AD40F763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4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9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-6080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6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8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breese\Desktop\blue-wave-top-2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738"/>
            <a:ext cx="12192000" cy="203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2" descr="C:\Users\breese\Desktop\blue-wave-top-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32218">
            <a:off x="6227619" y="3903273"/>
            <a:ext cx="79883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200" y="6451662"/>
            <a:ext cx="1071093" cy="2412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1" y="6433767"/>
            <a:ext cx="3677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Dimensional Control Systems |</a:t>
            </a:r>
            <a:r>
              <a:rPr lang="en-US" sz="1200" baseline="0" dirty="0">
                <a:solidFill>
                  <a:schemeClr val="bg1">
                    <a:lumMod val="75000"/>
                  </a:schemeClr>
                </a:solidFill>
              </a:rPr>
              <a:t> 2016 All Rights Reserved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5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b="38954"/>
          <a:stretch/>
        </p:blipFill>
        <p:spPr>
          <a:xfrm>
            <a:off x="1351501" y="2814279"/>
            <a:ext cx="9177556" cy="17291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/>
              <a:t>Importing </a:t>
            </a:r>
            <a:r>
              <a:rPr lang="en-US" dirty="0" smtClean="0"/>
              <a:t>Configuration File to </a:t>
            </a:r>
            <a:r>
              <a:rPr lang="en-US" dirty="0"/>
              <a:t>QDM3D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274" y="1080085"/>
            <a:ext cx="10972800" cy="932417"/>
          </a:xfrm>
        </p:spPr>
        <p:txBody>
          <a:bodyPr>
            <a:normAutofit/>
          </a:bodyPr>
          <a:lstStyle/>
          <a:p>
            <a:r>
              <a:rPr lang="en-US" sz="2000" dirty="0"/>
              <a:t>Select </a:t>
            </a:r>
            <a:r>
              <a:rPr lang="en-US" sz="2000" dirty="0" smtClean="0"/>
              <a:t>DCS Data Grabber on the “Tools” menu</a:t>
            </a:r>
          </a:p>
          <a:p>
            <a:r>
              <a:rPr lang="en-US" sz="2000" dirty="0" smtClean="0"/>
              <a:t>Select the Advanced button on the </a:t>
            </a:r>
            <a:r>
              <a:rPr lang="en-US" sz="2000" dirty="0" err="1" smtClean="0"/>
              <a:t>Datagrabber</a:t>
            </a:r>
            <a:r>
              <a:rPr lang="en-US" sz="2000" dirty="0" smtClean="0"/>
              <a:t> Validator dialog box</a:t>
            </a:r>
          </a:p>
        </p:txBody>
      </p:sp>
      <p:cxnSp>
        <p:nvCxnSpPr>
          <p:cNvPr id="11" name="Straight Arrow Connector 10"/>
          <p:cNvCxnSpPr>
            <a:stCxn id="14" idx="4"/>
          </p:cNvCxnSpPr>
          <p:nvPr/>
        </p:nvCxnSpPr>
        <p:spPr>
          <a:xfrm flipH="1">
            <a:off x="2794001" y="2514600"/>
            <a:ext cx="53974" cy="55033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6" idx="4"/>
          </p:cNvCxnSpPr>
          <p:nvPr/>
        </p:nvCxnSpPr>
        <p:spPr>
          <a:xfrm flipH="1">
            <a:off x="9566276" y="2569190"/>
            <a:ext cx="8466" cy="54353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714625" y="2247900"/>
            <a:ext cx="266700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1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9441392" y="2302490"/>
            <a:ext cx="266700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2</a:t>
            </a: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038" y="3836744"/>
            <a:ext cx="3724275" cy="2647950"/>
          </a:xfrm>
          <a:prstGeom prst="rect">
            <a:avLst/>
          </a:prstGeom>
        </p:spPr>
      </p:pic>
      <p:cxnSp>
        <p:nvCxnSpPr>
          <p:cNvPr id="19" name="Straight Arrow Connector 18"/>
          <p:cNvCxnSpPr>
            <a:stCxn id="20" idx="5"/>
          </p:cNvCxnSpPr>
          <p:nvPr/>
        </p:nvCxnSpPr>
        <p:spPr>
          <a:xfrm>
            <a:off x="6167922" y="5885719"/>
            <a:ext cx="572457" cy="3089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940279" y="5658076"/>
            <a:ext cx="266700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22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385" y="3371478"/>
            <a:ext cx="6125477" cy="2838821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274" y="1080085"/>
            <a:ext cx="10972800" cy="1086502"/>
          </a:xfrm>
        </p:spPr>
        <p:txBody>
          <a:bodyPr>
            <a:noAutofit/>
          </a:bodyPr>
          <a:lstStyle/>
          <a:p>
            <a:r>
              <a:rPr lang="en-US" sz="2000" dirty="0" smtClean="0"/>
              <a:t>Select the Import Translator button on the </a:t>
            </a:r>
            <a:r>
              <a:rPr lang="en-US" sz="2000" dirty="0" err="1" smtClean="0"/>
              <a:t>Datagrabder</a:t>
            </a:r>
            <a:r>
              <a:rPr lang="en-US" sz="2000" dirty="0" smtClean="0"/>
              <a:t> dialog box</a:t>
            </a:r>
          </a:p>
          <a:p>
            <a:r>
              <a:rPr lang="en-US" sz="2000" dirty="0" smtClean="0"/>
              <a:t>Select </a:t>
            </a:r>
            <a:r>
              <a:rPr lang="en-US" sz="2000" dirty="0"/>
              <a:t>your </a:t>
            </a:r>
            <a:r>
              <a:rPr lang="en-US" sz="2000" dirty="0" smtClean="0"/>
              <a:t>Configuration File</a:t>
            </a:r>
            <a:r>
              <a:rPr lang="en-US" sz="2000" dirty="0"/>
              <a:t>, e.g. “</a:t>
            </a:r>
            <a:r>
              <a:rPr lang="en-US" sz="2000" dirty="0" err="1"/>
              <a:t>Door.DataMap.FirstMeas.dgcfg</a:t>
            </a:r>
            <a:r>
              <a:rPr lang="en-US" sz="2000" dirty="0" smtClean="0"/>
              <a:t>”</a:t>
            </a:r>
          </a:p>
          <a:p>
            <a:r>
              <a:rPr lang="en-US" sz="2000" dirty="0" smtClean="0"/>
              <a:t>Select the Open button on the Select Translator to import dialog box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929" y="2394230"/>
            <a:ext cx="4274276" cy="39303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/>
              <a:t>Importing </a:t>
            </a:r>
            <a:r>
              <a:rPr lang="en-US" dirty="0" smtClean="0"/>
              <a:t>Configuration File to </a:t>
            </a:r>
            <a:r>
              <a:rPr lang="en-US" dirty="0"/>
              <a:t>QDM3D</a:t>
            </a:r>
          </a:p>
        </p:txBody>
      </p:sp>
      <p:cxnSp>
        <p:nvCxnSpPr>
          <p:cNvPr id="11" name="Straight Arrow Connector 10"/>
          <p:cNvCxnSpPr>
            <a:stCxn id="14" idx="6"/>
          </p:cNvCxnSpPr>
          <p:nvPr/>
        </p:nvCxnSpPr>
        <p:spPr>
          <a:xfrm>
            <a:off x="645624" y="5668847"/>
            <a:ext cx="1193946" cy="19290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6" idx="4"/>
          </p:cNvCxnSpPr>
          <p:nvPr/>
        </p:nvCxnSpPr>
        <p:spPr>
          <a:xfrm>
            <a:off x="7555442" y="3016205"/>
            <a:ext cx="704271" cy="20034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78924" y="5535497"/>
            <a:ext cx="266700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1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422092" y="2749505"/>
            <a:ext cx="266700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2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20" idx="7"/>
          </p:cNvCxnSpPr>
          <p:nvPr/>
        </p:nvCxnSpPr>
        <p:spPr>
          <a:xfrm flipV="1">
            <a:off x="9792281" y="6029326"/>
            <a:ext cx="609019" cy="3343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9564638" y="6324599"/>
            <a:ext cx="266700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8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/>
              <a:t>Importing </a:t>
            </a:r>
            <a:r>
              <a:rPr lang="en-US" dirty="0" smtClean="0"/>
              <a:t>sample </a:t>
            </a:r>
            <a:r>
              <a:rPr lang="en-US" dirty="0"/>
              <a:t>file in QDM3D</a:t>
            </a:r>
          </a:p>
        </p:txBody>
      </p:sp>
      <p:sp>
        <p:nvSpPr>
          <p:cNvPr id="5" name="Oval 4"/>
          <p:cNvSpPr/>
          <p:nvPr/>
        </p:nvSpPr>
        <p:spPr>
          <a:xfrm>
            <a:off x="6174843" y="4595301"/>
            <a:ext cx="913854" cy="2199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544944" y="5885454"/>
            <a:ext cx="1068839" cy="167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274" y="1080084"/>
            <a:ext cx="10972800" cy="1348791"/>
          </a:xfrm>
        </p:spPr>
        <p:txBody>
          <a:bodyPr>
            <a:normAutofit/>
          </a:bodyPr>
          <a:lstStyle/>
          <a:p>
            <a:r>
              <a:rPr lang="en-US" sz="2000" dirty="0"/>
              <a:t>Go to Start </a:t>
            </a:r>
            <a:r>
              <a:rPr lang="en-US" sz="2000" dirty="0">
                <a:sym typeface="Wingdings" panose="05000000000000000000" pitchFamily="2" charset="2"/>
              </a:rPr>
              <a:t> Import  </a:t>
            </a:r>
            <a:r>
              <a:rPr lang="en-US" sz="2000" dirty="0" smtClean="0">
                <a:sym typeface="Wingdings" panose="05000000000000000000" pitchFamily="2" charset="2"/>
              </a:rPr>
              <a:t>Data</a:t>
            </a:r>
          </a:p>
          <a:p>
            <a:r>
              <a:rPr lang="en-US" sz="2000" dirty="0"/>
              <a:t>Select the </a:t>
            </a:r>
            <a:r>
              <a:rPr lang="en-US" sz="2000" dirty="0" smtClean="0"/>
              <a:t>Configuration File </a:t>
            </a:r>
            <a:r>
              <a:rPr lang="en-US" sz="2000" dirty="0"/>
              <a:t>name in the dropdown menu</a:t>
            </a:r>
          </a:p>
          <a:p>
            <a:r>
              <a:rPr lang="en-US" sz="2000" dirty="0" smtClean="0"/>
              <a:t>Select </a:t>
            </a:r>
            <a:r>
              <a:rPr lang="en-US" sz="2000" dirty="0"/>
              <a:t>your sample </a:t>
            </a:r>
            <a:r>
              <a:rPr lang="en-US" sz="2000" dirty="0" smtClean="0"/>
              <a:t>file and select Open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595" y="2572536"/>
            <a:ext cx="6467475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4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746" y="1653388"/>
            <a:ext cx="9675303" cy="46863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/>
              <a:t>Importing </a:t>
            </a:r>
            <a:r>
              <a:rPr lang="en-US" dirty="0" smtClean="0"/>
              <a:t>Configuration File </a:t>
            </a:r>
            <a:r>
              <a:rPr lang="en-US" dirty="0"/>
              <a:t>to QDMWEB</a:t>
            </a:r>
          </a:p>
        </p:txBody>
      </p:sp>
      <p:sp>
        <p:nvSpPr>
          <p:cNvPr id="5" name="Oval 4"/>
          <p:cNvSpPr/>
          <p:nvPr/>
        </p:nvSpPr>
        <p:spPr>
          <a:xfrm>
            <a:off x="2735357" y="2103198"/>
            <a:ext cx="477628" cy="1869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78565" y="3497655"/>
            <a:ext cx="1068839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2883" y="1138807"/>
            <a:ext cx="10972800" cy="514581"/>
          </a:xfrm>
        </p:spPr>
        <p:txBody>
          <a:bodyPr>
            <a:normAutofit/>
          </a:bodyPr>
          <a:lstStyle/>
          <a:p>
            <a:r>
              <a:rPr lang="en-US" sz="2000" dirty="0"/>
              <a:t>In QDMWEB: Program </a:t>
            </a:r>
            <a:r>
              <a:rPr lang="en-US" sz="2000" dirty="0">
                <a:sym typeface="Wingdings" panose="05000000000000000000" pitchFamily="2" charset="2"/>
              </a:rPr>
              <a:t> DCS Translator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297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5833" b="12723"/>
          <a:stretch/>
        </p:blipFill>
        <p:spPr>
          <a:xfrm>
            <a:off x="1854550" y="4774324"/>
            <a:ext cx="7509273" cy="2022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91378"/>
            <a:ext cx="11582400" cy="2820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/>
              <a:t>Importing </a:t>
            </a:r>
            <a:r>
              <a:rPr lang="en-US" dirty="0" smtClean="0"/>
              <a:t>Configuration File </a:t>
            </a:r>
            <a:r>
              <a:rPr lang="en-US" dirty="0"/>
              <a:t>to QDMWEB</a:t>
            </a:r>
          </a:p>
        </p:txBody>
      </p:sp>
      <p:sp>
        <p:nvSpPr>
          <p:cNvPr id="10" name="Oval 9"/>
          <p:cNvSpPr/>
          <p:nvPr/>
        </p:nvSpPr>
        <p:spPr>
          <a:xfrm>
            <a:off x="8883941" y="2694500"/>
            <a:ext cx="864066" cy="1803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4435" y="719355"/>
            <a:ext cx="10972800" cy="638465"/>
          </a:xfrm>
        </p:spPr>
        <p:txBody>
          <a:bodyPr>
            <a:normAutofit/>
          </a:bodyPr>
          <a:lstStyle/>
          <a:p>
            <a:r>
              <a:rPr lang="en-US" sz="2000" dirty="0"/>
              <a:t>Click “Add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>
          <a:xfrm>
            <a:off x="5043181" y="6312021"/>
            <a:ext cx="1018950" cy="2565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214533" y="6027837"/>
            <a:ext cx="1583267" cy="2672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84435" y="4305300"/>
            <a:ext cx="10972800" cy="469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Click ‘Choose File’ and select the </a:t>
            </a:r>
            <a:r>
              <a:rPr lang="en-US" sz="2000" dirty="0" err="1" smtClean="0"/>
              <a:t>dgcfg</a:t>
            </a:r>
            <a:r>
              <a:rPr lang="en-US" sz="2000" dirty="0" smtClean="0"/>
              <a:t> file, “</a:t>
            </a:r>
            <a:r>
              <a:rPr lang="en-US" sz="2000" dirty="0" err="1" smtClean="0"/>
              <a:t>Door.DataMap.FirstMeas.dgcfg</a:t>
            </a:r>
            <a:r>
              <a:rPr lang="en-US" sz="2000" dirty="0" smtClean="0"/>
              <a:t>” and Submit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8764479"/>
      </p:ext>
    </p:extLst>
  </p:cSld>
  <p:clrMapOvr>
    <a:masterClrMapping/>
  </p:clrMapOvr>
</p:sld>
</file>

<file path=ppt/theme/theme1.xml><?xml version="1.0" encoding="utf-8"?>
<a:theme xmlns:a="http://schemas.openxmlformats.org/drawingml/2006/main" name="DCS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DCS2016</Template>
  <TotalTime>1647</TotalTime>
  <Words>133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DCS2016</vt:lpstr>
      <vt:lpstr>Importing Configuration File to QDM3D</vt:lpstr>
      <vt:lpstr>Importing Configuration File to QDM3D</vt:lpstr>
      <vt:lpstr>Importing sample file in QDM3D</vt:lpstr>
      <vt:lpstr>Importing Configuration File to QDMWEB</vt:lpstr>
      <vt:lpstr>Importing Configuration File to QDMWEB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QDMWEB – Data Certification</dc:title>
  <dc:creator>T Viv</dc:creator>
  <cp:lastModifiedBy>Michael DeVries</cp:lastModifiedBy>
  <cp:revision>28</cp:revision>
  <dcterms:created xsi:type="dcterms:W3CDTF">2021-04-06T17:13:10Z</dcterms:created>
  <dcterms:modified xsi:type="dcterms:W3CDTF">2023-07-10T12:49:48Z</dcterms:modified>
</cp:coreProperties>
</file>