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breese\Desktop\Title-page-blue-swoop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7"/>
            <a:ext cx="12191999" cy="686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524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19050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4946094-4152-4E8C-8EAF-529AD40F763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8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4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9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5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reese\Desktop\Title-page-blue-swoop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-6080"/>
            <a:ext cx="12191999" cy="686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9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6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7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8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8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2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8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breese\Desktop\blue-wave-top-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738"/>
            <a:ext cx="12192000" cy="203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rgbClr val="FFFFFF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2" descr="C:\Users\breese\Desktop\blue-wave-top-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2218">
            <a:off x="6227619" y="3903273"/>
            <a:ext cx="79883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6451662"/>
            <a:ext cx="1071093" cy="2412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1" y="6433767"/>
            <a:ext cx="3677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Dimensional Control Systems |</a:t>
            </a:r>
            <a:r>
              <a:rPr lang="en-US" sz="1200" baseline="0" dirty="0">
                <a:solidFill>
                  <a:schemeClr val="bg1">
                    <a:lumMod val="75000"/>
                  </a:schemeClr>
                </a:solidFill>
              </a:rPr>
              <a:t> 2016 All Rights Reserved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5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56" y="1760267"/>
            <a:ext cx="8878349" cy="4816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9CB57D-EBA1-438E-86CE-6A8A4483F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06577"/>
            <a:ext cx="10972800" cy="1143000"/>
          </a:xfrm>
        </p:spPr>
        <p:txBody>
          <a:bodyPr/>
          <a:lstStyle/>
          <a:p>
            <a:r>
              <a:rPr lang="en-US" dirty="0"/>
              <a:t>Importing Translator to QDM3D</a:t>
            </a:r>
          </a:p>
        </p:txBody>
      </p:sp>
      <p:sp>
        <p:nvSpPr>
          <p:cNvPr id="5" name="Oval 4"/>
          <p:cNvSpPr/>
          <p:nvPr/>
        </p:nvSpPr>
        <p:spPr>
          <a:xfrm>
            <a:off x="1577676" y="2447146"/>
            <a:ext cx="477628" cy="1869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0569" y="4672114"/>
            <a:ext cx="1068839" cy="2516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9229" y="1743489"/>
            <a:ext cx="345171" cy="2516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2883" y="1138807"/>
            <a:ext cx="10972800" cy="4525963"/>
          </a:xfrm>
        </p:spPr>
        <p:txBody>
          <a:bodyPr/>
          <a:lstStyle/>
          <a:p>
            <a:r>
              <a:rPr lang="en-US" dirty="0"/>
              <a:t>In QDM3D: Start </a:t>
            </a:r>
            <a:r>
              <a:rPr lang="en-US" dirty="0">
                <a:sym typeface="Wingdings" panose="05000000000000000000" pitchFamily="2" charset="2"/>
              </a:rPr>
              <a:t> Import 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702" y="2190991"/>
            <a:ext cx="6207854" cy="39600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9CB57D-EBA1-438E-86CE-6A8A4483F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06577"/>
            <a:ext cx="10972800" cy="1143000"/>
          </a:xfrm>
        </p:spPr>
        <p:txBody>
          <a:bodyPr/>
          <a:lstStyle/>
          <a:p>
            <a:r>
              <a:rPr lang="en-US" dirty="0"/>
              <a:t>Importing Translator to QDM3D</a:t>
            </a:r>
          </a:p>
        </p:txBody>
      </p:sp>
      <p:sp>
        <p:nvSpPr>
          <p:cNvPr id="5" name="Oval 4"/>
          <p:cNvSpPr/>
          <p:nvPr/>
        </p:nvSpPr>
        <p:spPr>
          <a:xfrm>
            <a:off x="5243665" y="3739051"/>
            <a:ext cx="829964" cy="1953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55043" y="5142451"/>
            <a:ext cx="1068839" cy="167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274" y="1080084"/>
            <a:ext cx="10972800" cy="4525963"/>
          </a:xfrm>
        </p:spPr>
        <p:txBody>
          <a:bodyPr/>
          <a:lstStyle/>
          <a:p>
            <a:r>
              <a:rPr lang="en-US" dirty="0"/>
              <a:t>Select “Import New Macros” in the dropdown menu and </a:t>
            </a:r>
            <a:r>
              <a:rPr lang="en-US" dirty="0" smtClean="0"/>
              <a:t>select your translator, e.g. </a:t>
            </a:r>
            <a:r>
              <a:rPr lang="en-US" dirty="0"/>
              <a:t>“</a:t>
            </a:r>
            <a:r>
              <a:rPr lang="en-US" dirty="0" smtClean="0"/>
              <a:t>dgQDM_DB1.dll”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22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768" y="2835233"/>
            <a:ext cx="6055733" cy="3715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9CB57D-EBA1-438E-86CE-6A8A4483F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06577"/>
            <a:ext cx="10972800" cy="1143000"/>
          </a:xfrm>
        </p:spPr>
        <p:txBody>
          <a:bodyPr/>
          <a:lstStyle/>
          <a:p>
            <a:r>
              <a:rPr lang="en-US" dirty="0"/>
              <a:t>Importing </a:t>
            </a:r>
            <a:r>
              <a:rPr lang="en-US" dirty="0" smtClean="0"/>
              <a:t>sample </a:t>
            </a:r>
            <a:r>
              <a:rPr lang="en-US" dirty="0"/>
              <a:t>file in QDM3D</a:t>
            </a:r>
          </a:p>
        </p:txBody>
      </p:sp>
      <p:sp>
        <p:nvSpPr>
          <p:cNvPr id="5" name="Oval 4"/>
          <p:cNvSpPr/>
          <p:nvPr/>
        </p:nvSpPr>
        <p:spPr>
          <a:xfrm>
            <a:off x="6174843" y="4595301"/>
            <a:ext cx="913854" cy="2199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544944" y="5885454"/>
            <a:ext cx="1068839" cy="167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274" y="1080084"/>
            <a:ext cx="10972800" cy="4525963"/>
          </a:xfrm>
        </p:spPr>
        <p:txBody>
          <a:bodyPr/>
          <a:lstStyle/>
          <a:p>
            <a:r>
              <a:rPr lang="en-US" dirty="0"/>
              <a:t>Go to Start </a:t>
            </a:r>
            <a:r>
              <a:rPr lang="en-US" dirty="0">
                <a:sym typeface="Wingdings" panose="05000000000000000000" pitchFamily="2" charset="2"/>
              </a:rPr>
              <a:t> Import  </a:t>
            </a:r>
            <a:r>
              <a:rPr lang="en-US" dirty="0" smtClean="0">
                <a:sym typeface="Wingdings" panose="05000000000000000000" pitchFamily="2" charset="2"/>
              </a:rPr>
              <a:t>Data</a:t>
            </a:r>
          </a:p>
          <a:p>
            <a:r>
              <a:rPr lang="en-US" dirty="0"/>
              <a:t>Select the translator name in the dropdown menu</a:t>
            </a:r>
          </a:p>
          <a:p>
            <a:r>
              <a:rPr lang="en-US" dirty="0" smtClean="0"/>
              <a:t>Select </a:t>
            </a:r>
            <a:r>
              <a:rPr lang="en-US" dirty="0"/>
              <a:t>your sample </a:t>
            </a:r>
            <a:r>
              <a:rPr lang="en-US" dirty="0" smtClean="0"/>
              <a:t>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04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46" y="1653388"/>
            <a:ext cx="9675303" cy="46863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9CB57D-EBA1-438E-86CE-6A8A4483F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06577"/>
            <a:ext cx="10972800" cy="1143000"/>
          </a:xfrm>
        </p:spPr>
        <p:txBody>
          <a:bodyPr/>
          <a:lstStyle/>
          <a:p>
            <a:r>
              <a:rPr lang="en-US" dirty="0"/>
              <a:t>Importing Translator to QDMWEB</a:t>
            </a:r>
          </a:p>
        </p:txBody>
      </p:sp>
      <p:sp>
        <p:nvSpPr>
          <p:cNvPr id="5" name="Oval 4"/>
          <p:cNvSpPr/>
          <p:nvPr/>
        </p:nvSpPr>
        <p:spPr>
          <a:xfrm>
            <a:off x="2735357" y="2103198"/>
            <a:ext cx="477628" cy="1869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78565" y="3497655"/>
            <a:ext cx="1068839" cy="2516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2883" y="1138807"/>
            <a:ext cx="10972800" cy="4525963"/>
          </a:xfrm>
        </p:spPr>
        <p:txBody>
          <a:bodyPr/>
          <a:lstStyle/>
          <a:p>
            <a:r>
              <a:rPr lang="en-US" dirty="0"/>
              <a:t>In QDMWEB: Program </a:t>
            </a:r>
            <a:r>
              <a:rPr lang="en-US" dirty="0">
                <a:sym typeface="Wingdings" panose="05000000000000000000" pitchFamily="2" charset="2"/>
              </a:rPr>
              <a:t> DCS Translator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7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" y="4774459"/>
            <a:ext cx="11630483" cy="2022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91378"/>
            <a:ext cx="11582400" cy="28201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9CB57D-EBA1-438E-86CE-6A8A4483F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06577"/>
            <a:ext cx="10972800" cy="1143000"/>
          </a:xfrm>
        </p:spPr>
        <p:txBody>
          <a:bodyPr/>
          <a:lstStyle/>
          <a:p>
            <a:r>
              <a:rPr lang="en-US" dirty="0"/>
              <a:t>Importing Translator to QDMWEB</a:t>
            </a:r>
          </a:p>
        </p:txBody>
      </p:sp>
      <p:sp>
        <p:nvSpPr>
          <p:cNvPr id="10" name="Oval 9"/>
          <p:cNvSpPr/>
          <p:nvPr/>
        </p:nvSpPr>
        <p:spPr>
          <a:xfrm>
            <a:off x="8883941" y="2694500"/>
            <a:ext cx="864066" cy="180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435" y="719355"/>
            <a:ext cx="10972800" cy="4525963"/>
          </a:xfrm>
        </p:spPr>
        <p:txBody>
          <a:bodyPr/>
          <a:lstStyle/>
          <a:p>
            <a:r>
              <a:rPr lang="en-US" dirty="0"/>
              <a:t>Click “Add”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Choose the file “</a:t>
            </a:r>
            <a:r>
              <a:rPr lang="en-US" dirty="0" smtClean="0"/>
              <a:t>dgQDM_DB1.dll” </a:t>
            </a:r>
            <a:r>
              <a:rPr lang="en-US" dirty="0"/>
              <a:t>and Submit</a:t>
            </a:r>
          </a:p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407249" y="6261219"/>
            <a:ext cx="864066" cy="180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14146" y="5993969"/>
            <a:ext cx="1819168" cy="26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64479"/>
      </p:ext>
    </p:extLst>
  </p:cSld>
  <p:clrMapOvr>
    <a:masterClrMapping/>
  </p:clrMapOvr>
</p:sld>
</file>

<file path=ppt/theme/theme1.xml><?xml version="1.0" encoding="utf-8"?>
<a:theme xmlns:a="http://schemas.openxmlformats.org/drawingml/2006/main" name="DCS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DCS2016</Template>
  <TotalTime>1601</TotalTime>
  <Words>87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DCS2016</vt:lpstr>
      <vt:lpstr>Importing Translator to QDM3D</vt:lpstr>
      <vt:lpstr>Importing Translator to QDM3D</vt:lpstr>
      <vt:lpstr>Importing sample file in QDM3D</vt:lpstr>
      <vt:lpstr>Importing Translator to QDMWEB</vt:lpstr>
      <vt:lpstr>Importing Translator to QDMWEB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QDMWEB – Data Certification</dc:title>
  <dc:creator>T Viv</dc:creator>
  <cp:lastModifiedBy>Michael DeVries</cp:lastModifiedBy>
  <cp:revision>20</cp:revision>
  <dcterms:created xsi:type="dcterms:W3CDTF">2021-04-06T17:13:10Z</dcterms:created>
  <dcterms:modified xsi:type="dcterms:W3CDTF">2023-07-10T12:01:02Z</dcterms:modified>
</cp:coreProperties>
</file>