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10" d="100"/>
          <a:sy n="110" d="100"/>
        </p:scale>
        <p:origin x="7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breese\Desktop\Title-page-blue-swoop-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2707"/>
            <a:ext cx="12191999" cy="6864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15240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0400" y="19050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4946094-4152-4E8C-8EAF-529AD40F763D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180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40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295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75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reese\Desktop\Title-page-blue-swoop-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" y="-6080"/>
            <a:ext cx="12191999" cy="6864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599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966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178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83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586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92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81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breese\Desktop\blue-wave-top-2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3738"/>
            <a:ext cx="12192000" cy="2036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0" y="0"/>
            <a:ext cx="12192000" cy="1828800"/>
          </a:xfrm>
          <a:prstGeom prst="rect">
            <a:avLst/>
          </a:prstGeom>
          <a:solidFill>
            <a:srgbClr val="FFFFFF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7" name="Picture 2" descr="C:\Users\breese\Desktop\blue-wave-top-1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132218">
            <a:off x="6227619" y="3903273"/>
            <a:ext cx="7988300" cy="22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3200" y="6451662"/>
            <a:ext cx="1071093" cy="24120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24001" y="6433767"/>
            <a:ext cx="36772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75000"/>
                  </a:schemeClr>
                </a:solidFill>
              </a:rPr>
              <a:t>Dimensional Control Systems |</a:t>
            </a:r>
            <a:r>
              <a:rPr lang="en-US" sz="1200" baseline="0" dirty="0">
                <a:solidFill>
                  <a:schemeClr val="bg1">
                    <a:lumMod val="75000"/>
                  </a:schemeClr>
                </a:solidFill>
              </a:rPr>
              <a:t> 2016 All Rights Reserved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55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QDM_DB1 </a:t>
            </a:r>
            <a:r>
              <a:rPr lang="en-US" dirty="0"/>
              <a:t>Translator Guide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1"/>
            <a:ext cx="10972800" cy="4525963"/>
          </a:xfrm>
        </p:spPr>
        <p:txBody>
          <a:bodyPr/>
          <a:lstStyle/>
          <a:p>
            <a:r>
              <a:rPr lang="en-US" b="1" dirty="0"/>
              <a:t>Date</a:t>
            </a:r>
            <a:r>
              <a:rPr lang="en-US" dirty="0"/>
              <a:t>: </a:t>
            </a:r>
            <a:r>
              <a:rPr lang="en-US" dirty="0" smtClean="0"/>
              <a:t>4/22/2021</a:t>
            </a:r>
            <a:endParaRPr lang="en-US" dirty="0"/>
          </a:p>
          <a:p>
            <a:r>
              <a:rPr lang="en-US" b="1" dirty="0"/>
              <a:t>Macro Name</a:t>
            </a:r>
            <a:r>
              <a:rPr lang="en-US" dirty="0"/>
              <a:t>:  </a:t>
            </a:r>
            <a:r>
              <a:rPr lang="en-US" dirty="0" smtClean="0"/>
              <a:t>dgQDM_DB1</a:t>
            </a:r>
            <a:endParaRPr lang="en-US" dirty="0"/>
          </a:p>
          <a:p>
            <a:r>
              <a:rPr lang="en-US" b="1" dirty="0" smtClean="0"/>
              <a:t>Macro </a:t>
            </a:r>
            <a:r>
              <a:rPr lang="en-US" b="1" dirty="0"/>
              <a:t>Description</a:t>
            </a:r>
            <a:r>
              <a:rPr lang="en-US" dirty="0"/>
              <a:t>: Macro for </a:t>
            </a:r>
            <a:r>
              <a:rPr lang="en-US" dirty="0" smtClean="0"/>
              <a:t>csv data</a:t>
            </a:r>
            <a:r>
              <a:rPr lang="en-US" dirty="0" smtClean="0"/>
              <a:t> files with a configuration file</a:t>
            </a:r>
            <a:endParaRPr lang="en-US" dirty="0"/>
          </a:p>
          <a:p>
            <a:r>
              <a:rPr lang="en-US" b="1" dirty="0"/>
              <a:t>Created By</a:t>
            </a:r>
            <a:r>
              <a:rPr lang="en-US" dirty="0"/>
              <a:t>: </a:t>
            </a:r>
            <a:r>
              <a:rPr lang="en-US" dirty="0" smtClean="0"/>
              <a:t>Mike DeVries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609600" y="5941498"/>
            <a:ext cx="112943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Reference DCS USE 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ONLY: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https://helpdesk.3dcs.com/WorkOrder.do?woMode=viewWO&amp;woID=72621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97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7E7B12-D112-4204-AAFB-6155EA686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1AF0375-67F1-468E-BB83-9F322CA73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This guide will help you understand what file structure is required for the </a:t>
            </a:r>
            <a:r>
              <a:rPr lang="en-US" dirty="0" smtClean="0"/>
              <a:t>QDM_DB1 </a:t>
            </a:r>
            <a:r>
              <a:rPr lang="en-US" dirty="0"/>
              <a:t>translator to work.</a:t>
            </a:r>
          </a:p>
          <a:p>
            <a:r>
              <a:rPr lang="en-US" dirty="0" smtClean="0"/>
              <a:t>The </a:t>
            </a:r>
            <a:r>
              <a:rPr lang="en-US" dirty="0"/>
              <a:t>format of the file </a:t>
            </a:r>
            <a:r>
              <a:rPr lang="en-US" dirty="0" smtClean="0"/>
              <a:t>needs </a:t>
            </a:r>
            <a:r>
              <a:rPr lang="en-US" dirty="0"/>
              <a:t>to match the format of the sample file </a:t>
            </a:r>
            <a:r>
              <a:rPr lang="en-US" dirty="0" smtClean="0"/>
              <a:t>shown. </a:t>
            </a:r>
          </a:p>
          <a:p>
            <a:r>
              <a:rPr lang="en-US" dirty="0"/>
              <a:t>A</a:t>
            </a:r>
            <a:r>
              <a:rPr lang="en-US" dirty="0" smtClean="0"/>
              <a:t>ny </a:t>
            </a:r>
            <a:r>
              <a:rPr lang="en-US" dirty="0"/>
              <a:t>changes to the format may cause issue in reading the file correctly.</a:t>
            </a:r>
          </a:p>
          <a:p>
            <a:r>
              <a:rPr lang="en-US" dirty="0"/>
              <a:t>This package contains: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Sample </a:t>
            </a:r>
            <a:r>
              <a:rPr lang="en-US" dirty="0"/>
              <a:t>measurement </a:t>
            </a:r>
            <a:r>
              <a:rPr lang="en-US" dirty="0" smtClean="0"/>
              <a:t>files and </a:t>
            </a:r>
            <a:r>
              <a:rPr lang="en-US" dirty="0" err="1" smtClean="0"/>
              <a:t>Config</a:t>
            </a:r>
            <a:r>
              <a:rPr lang="en-US" dirty="0" smtClean="0"/>
              <a:t> files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QDM_DB1 Translator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PowerPoint </a:t>
            </a:r>
            <a:r>
              <a:rPr lang="en-US" dirty="0" smtClean="0"/>
              <a:t>Document highlighting </a:t>
            </a:r>
            <a:r>
              <a:rPr lang="en-US" dirty="0"/>
              <a:t>different sections required in </a:t>
            </a:r>
            <a:r>
              <a:rPr lang="en-US" dirty="0" smtClean="0"/>
              <a:t>a sample </a:t>
            </a:r>
            <a:r>
              <a:rPr lang="en-US" dirty="0"/>
              <a:t>file</a:t>
            </a:r>
            <a:r>
              <a:rPr lang="en-US" dirty="0" smtClean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PowerPoint Document showing how to import a translator &amp; sample file to </a:t>
            </a:r>
            <a:r>
              <a:rPr lang="en-US" dirty="0" err="1" smtClean="0"/>
              <a:t>QDMSolid</a:t>
            </a:r>
            <a:r>
              <a:rPr lang="en-US" dirty="0" smtClean="0"/>
              <a:t> </a:t>
            </a:r>
            <a:r>
              <a:rPr lang="en-US" dirty="0" smtClean="0"/>
              <a:t>&amp; </a:t>
            </a:r>
            <a:r>
              <a:rPr lang="en-US" dirty="0" err="1" smtClean="0"/>
              <a:t>QDMWeb</a:t>
            </a: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82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20251" r="22086" b="42968"/>
          <a:stretch/>
        </p:blipFill>
        <p:spPr>
          <a:xfrm>
            <a:off x="4577992" y="4154810"/>
            <a:ext cx="7495475" cy="17272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D69CB57D-EBA1-438E-86CE-6A8A4483F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206577"/>
            <a:ext cx="10972800" cy="1143000"/>
          </a:xfrm>
        </p:spPr>
        <p:txBody>
          <a:bodyPr/>
          <a:lstStyle/>
          <a:p>
            <a:r>
              <a:rPr lang="en-US" smtClean="0"/>
              <a:t>Sample </a:t>
            </a:r>
            <a:r>
              <a:rPr lang="en-US" dirty="0"/>
              <a:t>file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6DE6B52-4956-4F08-BE64-C150DD7F6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377" y="1600201"/>
            <a:ext cx="10972800" cy="4525963"/>
          </a:xfrm>
        </p:spPr>
        <p:txBody>
          <a:bodyPr>
            <a:normAutofit/>
          </a:bodyPr>
          <a:lstStyle/>
          <a:p>
            <a:r>
              <a:rPr lang="en-US" dirty="0"/>
              <a:t>Header Info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JSN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Date &amp; Time</a:t>
            </a:r>
          </a:p>
          <a:p>
            <a:r>
              <a:rPr lang="en-US" dirty="0"/>
              <a:t>Each Measurement</a:t>
            </a:r>
          </a:p>
          <a:p>
            <a:pPr marL="971550" lvl="1" indent="-514350">
              <a:buAutoNum type="arabicPeriod" startAt="3"/>
            </a:pPr>
            <a:r>
              <a:rPr lang="en-US" dirty="0" smtClean="0"/>
              <a:t>Feature name</a:t>
            </a:r>
          </a:p>
          <a:p>
            <a:pPr marL="971550" lvl="1" indent="-514350">
              <a:buAutoNum type="arabicPeriod" startAt="3"/>
            </a:pPr>
            <a:r>
              <a:rPr lang="en-US" dirty="0" smtClean="0"/>
              <a:t>Attribute name</a:t>
            </a:r>
          </a:p>
          <a:p>
            <a:pPr marL="971550" lvl="1" indent="-514350">
              <a:buAutoNum type="arabicPeriod" startAt="3"/>
            </a:pPr>
            <a:r>
              <a:rPr lang="en-US" dirty="0" smtClean="0"/>
              <a:t>Actual </a:t>
            </a:r>
            <a:r>
              <a:rPr lang="en-US" dirty="0" smtClean="0"/>
              <a:t>Measured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201423" y="3861152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581568" y="3861152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</a:t>
            </a:r>
            <a:endParaRPr lang="en-US" sz="1100" dirty="0"/>
          </a:p>
        </p:txBody>
      </p:sp>
      <p:sp>
        <p:nvSpPr>
          <p:cNvPr id="17" name="TextBox 16"/>
          <p:cNvSpPr txBox="1"/>
          <p:nvPr/>
        </p:nvSpPr>
        <p:spPr>
          <a:xfrm>
            <a:off x="8273293" y="3771398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741010" y="3856842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53865" y="3861152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3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802544" y="3856842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2</a:t>
            </a:r>
          </a:p>
        </p:txBody>
      </p:sp>
      <p:cxnSp>
        <p:nvCxnSpPr>
          <p:cNvPr id="6" name="Straight Arrow Connector 5"/>
          <p:cNvCxnSpPr>
            <a:stCxn id="17" idx="2"/>
          </p:cNvCxnSpPr>
          <p:nvPr/>
        </p:nvCxnSpPr>
        <p:spPr>
          <a:xfrm flipH="1">
            <a:off x="7905186" y="4033008"/>
            <a:ext cx="484854" cy="6637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8" idx="2"/>
          </p:cNvCxnSpPr>
          <p:nvPr/>
        </p:nvCxnSpPr>
        <p:spPr>
          <a:xfrm>
            <a:off x="7857757" y="4118452"/>
            <a:ext cx="47429" cy="3350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9" idx="2"/>
          </p:cNvCxnSpPr>
          <p:nvPr/>
        </p:nvCxnSpPr>
        <p:spPr>
          <a:xfrm>
            <a:off x="7470612" y="4122762"/>
            <a:ext cx="14571" cy="289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4" idx="2"/>
          </p:cNvCxnSpPr>
          <p:nvPr/>
        </p:nvCxnSpPr>
        <p:spPr>
          <a:xfrm>
            <a:off x="6919291" y="4118452"/>
            <a:ext cx="7285" cy="289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0" idx="2"/>
          </p:cNvCxnSpPr>
          <p:nvPr/>
        </p:nvCxnSpPr>
        <p:spPr>
          <a:xfrm>
            <a:off x="6318170" y="4122762"/>
            <a:ext cx="6805" cy="2681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3" idx="2"/>
          </p:cNvCxnSpPr>
          <p:nvPr/>
        </p:nvCxnSpPr>
        <p:spPr>
          <a:xfrm>
            <a:off x="5698315" y="4122762"/>
            <a:ext cx="8382" cy="289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69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CS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DCS2016</Template>
  <TotalTime>2342</TotalTime>
  <Words>145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DCS2016</vt:lpstr>
      <vt:lpstr>QDM_DB1 Translator Guide</vt:lpstr>
      <vt:lpstr>Objective</vt:lpstr>
      <vt:lpstr>Sample file format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QDMWEB – Data Certification</dc:title>
  <dc:creator>T Viv</dc:creator>
  <cp:lastModifiedBy>Michael DeVries</cp:lastModifiedBy>
  <cp:revision>46</cp:revision>
  <dcterms:created xsi:type="dcterms:W3CDTF">2021-04-06T17:13:10Z</dcterms:created>
  <dcterms:modified xsi:type="dcterms:W3CDTF">2023-07-07T19:33:02Z</dcterms:modified>
</cp:coreProperties>
</file>